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Bangers"/>
      <p:regular r:id="rId7"/>
    </p:embeddedFont>
    <p:embeddedFont>
      <p:font typeface="Arimo"/>
      <p:regular r:id="rId8"/>
      <p:bold r:id="rId9"/>
      <p:italic r:id="rId10"/>
      <p:boldItalic r:id="rId11"/>
    </p:embeddedFont>
    <p:embeddedFont>
      <p:font typeface="Arimo Medium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Italic.fntdata"/><Relationship Id="rId10" Type="http://schemas.openxmlformats.org/officeDocument/2006/relationships/font" Target="fonts/Arimo-italic.fntdata"/><Relationship Id="rId13" Type="http://schemas.openxmlformats.org/officeDocument/2006/relationships/font" Target="fonts/ArimoMedium-bold.fntdata"/><Relationship Id="rId12" Type="http://schemas.openxmlformats.org/officeDocument/2006/relationships/font" Target="fonts/Arimo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imo-bold.fntdata"/><Relationship Id="rId15" Type="http://schemas.openxmlformats.org/officeDocument/2006/relationships/font" Target="fonts/ArimoMedium-boldItalic.fntdata"/><Relationship Id="rId14" Type="http://schemas.openxmlformats.org/officeDocument/2006/relationships/font" Target="fonts/Arimo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angers-regular.fntdata"/><Relationship Id="rId8" Type="http://schemas.openxmlformats.org/officeDocument/2006/relationships/font" Target="fonts/Arim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7560000" cy="10692000"/>
          </a:xfrm>
          <a:prstGeom prst="rect">
            <a:avLst/>
          </a:prstGeom>
          <a:solidFill>
            <a:srgbClr val="51C8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531500" y="251572"/>
            <a:ext cx="4497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900">
                <a:solidFill>
                  <a:srgbClr val="1C2351"/>
                </a:solidFill>
                <a:latin typeface="Bangers"/>
                <a:ea typeface="Bangers"/>
                <a:cs typeface="Bangers"/>
                <a:sym typeface="Bangers"/>
              </a:rPr>
              <a:t>FUNDRAISER</a:t>
            </a:r>
            <a:endParaRPr sz="6900">
              <a:solidFill>
                <a:srgbClr val="1C235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247500" y="149566"/>
            <a:ext cx="7113250" cy="10459035"/>
            <a:chOff x="247500" y="149566"/>
            <a:chExt cx="7113250" cy="10459035"/>
          </a:xfrm>
        </p:grpSpPr>
        <p:sp>
          <p:nvSpPr>
            <p:cNvPr id="57" name="Google Shape;57;p13"/>
            <p:cNvSpPr/>
            <p:nvPr/>
          </p:nvSpPr>
          <p:spPr>
            <a:xfrm>
              <a:off x="330613" y="149566"/>
              <a:ext cx="306900" cy="3069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353970" y="326171"/>
              <a:ext cx="177600" cy="1776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5850895" y="251571"/>
              <a:ext cx="177600" cy="1776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061095" y="2955371"/>
              <a:ext cx="177600" cy="1776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6883495" y="3962971"/>
              <a:ext cx="177600" cy="1776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6986799" y="7301624"/>
              <a:ext cx="129300" cy="1293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6332470" y="9575646"/>
              <a:ext cx="177600" cy="1776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2821624" y="10418999"/>
              <a:ext cx="129300" cy="1293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278724" y="9599799"/>
              <a:ext cx="129300" cy="1293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47502" y="10241401"/>
              <a:ext cx="306900" cy="3069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362100" y="3550244"/>
              <a:ext cx="306900" cy="306900"/>
            </a:xfrm>
            <a:prstGeom prst="ellipse">
              <a:avLst/>
            </a:prstGeom>
            <a:solidFill>
              <a:srgbClr val="FDD9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6558375" y="1010923"/>
              <a:ext cx="177600" cy="17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611152" y="940684"/>
              <a:ext cx="145500" cy="14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7187400" y="527399"/>
              <a:ext cx="106200" cy="10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945704" y="2857495"/>
              <a:ext cx="220200" cy="22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" name="Google Shape;72;p13"/>
            <p:cNvGrpSpPr/>
            <p:nvPr/>
          </p:nvGrpSpPr>
          <p:grpSpPr>
            <a:xfrm>
              <a:off x="1547900" y="4042201"/>
              <a:ext cx="362311" cy="374050"/>
              <a:chOff x="1547900" y="4042201"/>
              <a:chExt cx="362311" cy="374050"/>
            </a:xfrm>
          </p:grpSpPr>
          <p:sp>
            <p:nvSpPr>
              <p:cNvPr id="73" name="Google Shape;73;p13"/>
              <p:cNvSpPr/>
              <p:nvPr/>
            </p:nvSpPr>
            <p:spPr>
              <a:xfrm>
                <a:off x="1547900" y="4042201"/>
                <a:ext cx="248100" cy="248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1563650" y="4238650"/>
                <a:ext cx="177600" cy="1776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3"/>
              <p:cNvSpPr/>
              <p:nvPr/>
            </p:nvSpPr>
            <p:spPr>
              <a:xfrm>
                <a:off x="1835211" y="4203592"/>
                <a:ext cx="75000" cy="75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" name="Google Shape;76;p13"/>
            <p:cNvSpPr/>
            <p:nvPr/>
          </p:nvSpPr>
          <p:spPr>
            <a:xfrm>
              <a:off x="2122552" y="4675897"/>
              <a:ext cx="90300" cy="90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1386380">
              <a:off x="1038858" y="4692950"/>
              <a:ext cx="220162" cy="3131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/>
                <a:t> </a:t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554400" y="5120694"/>
              <a:ext cx="306900" cy="30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611150" y="6877725"/>
              <a:ext cx="214800" cy="214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rot="-1258156">
              <a:off x="397068" y="7979506"/>
              <a:ext cx="253167" cy="7454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247500" y="8336375"/>
              <a:ext cx="306900" cy="30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945700" y="8312725"/>
              <a:ext cx="106200" cy="10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016350" y="8473225"/>
              <a:ext cx="69600" cy="6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275250" y="8273350"/>
              <a:ext cx="106200" cy="10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470550" y="9611350"/>
              <a:ext cx="106200" cy="10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504600" y="10455600"/>
              <a:ext cx="69600" cy="6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rot="1772563">
              <a:off x="4679444" y="10476590"/>
              <a:ext cx="253107" cy="744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6483575" y="10460700"/>
              <a:ext cx="106200" cy="10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" name="Google Shape;89;p13"/>
            <p:cNvGrpSpPr/>
            <p:nvPr/>
          </p:nvGrpSpPr>
          <p:grpSpPr>
            <a:xfrm>
              <a:off x="6919900" y="9875250"/>
              <a:ext cx="440850" cy="527475"/>
              <a:chOff x="6919900" y="9875250"/>
              <a:chExt cx="440850" cy="527475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6998350" y="10040325"/>
                <a:ext cx="362400" cy="36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>
                <a:off x="6919900" y="9875250"/>
                <a:ext cx="263100" cy="2631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2" name="Google Shape;92;p13"/>
            <p:cNvSpPr/>
            <p:nvPr/>
          </p:nvSpPr>
          <p:spPr>
            <a:xfrm>
              <a:off x="6648900" y="8080475"/>
              <a:ext cx="106200" cy="106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1772563">
              <a:off x="6410119" y="8530815"/>
              <a:ext cx="253107" cy="7442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967961" y="8527081"/>
              <a:ext cx="36600" cy="36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899525" y="6628125"/>
              <a:ext cx="177600" cy="177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669011" y="5803300"/>
              <a:ext cx="69600" cy="69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7" name="Google Shape;97;p13"/>
            <p:cNvGrpSpPr/>
            <p:nvPr/>
          </p:nvGrpSpPr>
          <p:grpSpPr>
            <a:xfrm>
              <a:off x="6629135" y="4521850"/>
              <a:ext cx="522565" cy="536400"/>
              <a:chOff x="6629135" y="4521850"/>
              <a:chExt cx="522565" cy="536400"/>
            </a:xfrm>
          </p:grpSpPr>
          <p:sp>
            <p:nvSpPr>
              <p:cNvPr id="98" name="Google Shape;98;p13"/>
              <p:cNvSpPr/>
              <p:nvPr/>
            </p:nvSpPr>
            <p:spPr>
              <a:xfrm>
                <a:off x="6789300" y="4695850"/>
                <a:ext cx="362400" cy="36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>
                <a:off x="6714725" y="4521850"/>
                <a:ext cx="256800" cy="256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>
                <a:off x="6629135" y="4885153"/>
                <a:ext cx="90300" cy="903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1" name="Google Shape;101;p13"/>
            <p:cNvSpPr/>
            <p:nvPr/>
          </p:nvSpPr>
          <p:spPr>
            <a:xfrm>
              <a:off x="5951439" y="4156975"/>
              <a:ext cx="145500" cy="145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2859780">
              <a:off x="6628901" y="3491749"/>
              <a:ext cx="36526" cy="14568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3"/>
          <p:cNvSpPr txBox="1"/>
          <p:nvPr/>
        </p:nvSpPr>
        <p:spPr>
          <a:xfrm>
            <a:off x="1531500" y="3001703"/>
            <a:ext cx="4497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>
                <a:solidFill>
                  <a:srgbClr val="1C2351"/>
                </a:solidFill>
                <a:latin typeface="Bangers"/>
                <a:ea typeface="Bangers"/>
                <a:cs typeface="Bangers"/>
                <a:sym typeface="Bangers"/>
              </a:rPr>
              <a:t>10 TH JUNE 2025</a:t>
            </a:r>
            <a:endParaRPr sz="5400">
              <a:solidFill>
                <a:srgbClr val="1C235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1301850" y="2673916"/>
            <a:ext cx="4956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1C2351"/>
                </a:solidFill>
                <a:latin typeface="Arimo Medium"/>
                <a:ea typeface="Arimo Medium"/>
                <a:cs typeface="Arimo Medium"/>
                <a:sym typeface="Arimo Medium"/>
              </a:rPr>
              <a:t>RAISING MONEY FOR SPORTS EQUIPMENT</a:t>
            </a:r>
            <a:endParaRPr sz="1600">
              <a:solidFill>
                <a:srgbClr val="1C2351"/>
              </a:solidFill>
              <a:latin typeface="Arimo Medium"/>
              <a:ea typeface="Arimo Medium"/>
              <a:cs typeface="Arimo Medium"/>
              <a:sym typeface="Arimo Medium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1057800" y="9543235"/>
            <a:ext cx="5444400" cy="9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1C2351"/>
                </a:solidFill>
                <a:latin typeface="Arimo"/>
                <a:ea typeface="Arimo"/>
                <a:cs typeface="Arimo"/>
                <a:sym typeface="Arimo"/>
              </a:rPr>
              <a:t>HIGH SPRINGS MIDDLE SCHOOL</a:t>
            </a:r>
            <a:endParaRPr b="1">
              <a:solidFill>
                <a:srgbClr val="1C235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1C2351"/>
                </a:solidFill>
                <a:latin typeface="Arimo"/>
                <a:ea typeface="Arimo"/>
                <a:cs typeface="Arimo"/>
                <a:sym typeface="Arimo"/>
              </a:rPr>
              <a:t>COMMUNITY CAR PARK, 123 NIGHT STREET, BRISTOL</a:t>
            </a:r>
            <a:endParaRPr b="1">
              <a:solidFill>
                <a:srgbClr val="1C235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>
                <a:solidFill>
                  <a:srgbClr val="1C2351"/>
                </a:solidFill>
                <a:latin typeface="Arimo"/>
                <a:ea typeface="Arimo"/>
                <a:cs typeface="Arimo"/>
                <a:sym typeface="Arimo"/>
              </a:rPr>
              <a:t>SCHOOLSITE.COM</a:t>
            </a:r>
            <a:endParaRPr b="1">
              <a:solidFill>
                <a:srgbClr val="1C235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1C2351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6" y="1043481"/>
            <a:ext cx="7559990" cy="1754700"/>
            <a:chOff x="6" y="1043481"/>
            <a:chExt cx="7559990" cy="1754700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1057800" y="1043481"/>
              <a:ext cx="54444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400">
                  <a:solidFill>
                    <a:schemeClr val="lt1"/>
                  </a:solidFill>
                  <a:latin typeface="Bangers"/>
                  <a:ea typeface="Bangers"/>
                  <a:cs typeface="Bangers"/>
                  <a:sym typeface="Bangers"/>
                </a:rPr>
                <a:t>CAR WASH</a:t>
              </a:r>
              <a:endParaRPr sz="114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endParaRPr>
            </a:p>
          </p:txBody>
        </p:sp>
        <p:grpSp>
          <p:nvGrpSpPr>
            <p:cNvPr id="108" name="Google Shape;108;p13"/>
            <p:cNvGrpSpPr/>
            <p:nvPr/>
          </p:nvGrpSpPr>
          <p:grpSpPr>
            <a:xfrm>
              <a:off x="6" y="1557400"/>
              <a:ext cx="7559990" cy="581600"/>
              <a:chOff x="6" y="1557400"/>
              <a:chExt cx="7559990" cy="581600"/>
            </a:xfrm>
          </p:grpSpPr>
          <p:pic>
            <p:nvPicPr>
              <p:cNvPr id="109" name="Google Shape;109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52491" r="0" t="0"/>
              <a:stretch/>
            </p:blipFill>
            <p:spPr>
              <a:xfrm>
                <a:off x="6" y="1557400"/>
                <a:ext cx="1145851" cy="581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0" name="Google Shape;110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-6256" r="52277" t="0"/>
              <a:stretch/>
            </p:blipFill>
            <p:spPr>
              <a:xfrm>
                <a:off x="6258146" y="1557400"/>
                <a:ext cx="1301850" cy="581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11" name="Google Shape;111;p13"/>
          <p:cNvGrpSpPr/>
          <p:nvPr/>
        </p:nvGrpSpPr>
        <p:grpSpPr>
          <a:xfrm>
            <a:off x="0" y="8483025"/>
            <a:ext cx="7560000" cy="985200"/>
            <a:chOff x="0" y="8483025"/>
            <a:chExt cx="7560000" cy="985200"/>
          </a:xfrm>
        </p:grpSpPr>
        <p:sp>
          <p:nvSpPr>
            <p:cNvPr id="112" name="Google Shape;112;p13"/>
            <p:cNvSpPr txBox="1"/>
            <p:nvPr/>
          </p:nvSpPr>
          <p:spPr>
            <a:xfrm>
              <a:off x="1057800" y="8483025"/>
              <a:ext cx="5444400" cy="98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400">
                  <a:solidFill>
                    <a:schemeClr val="lt1"/>
                  </a:solidFill>
                  <a:latin typeface="Bangers"/>
                  <a:ea typeface="Bangers"/>
                  <a:cs typeface="Bangers"/>
                  <a:sym typeface="Bangers"/>
                </a:rPr>
                <a:t>9 AM TO 5 PM</a:t>
              </a:r>
              <a:endParaRPr sz="64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endParaRPr>
            </a:p>
          </p:txBody>
        </p:sp>
        <p:pic>
          <p:nvPicPr>
            <p:cNvPr id="113" name="Google Shape;113;p13"/>
            <p:cNvPicPr preferRelativeResize="0"/>
            <p:nvPr/>
          </p:nvPicPr>
          <p:blipFill rotWithShape="1">
            <a:blip r:embed="rId4">
              <a:alphaModFix/>
            </a:blip>
            <a:srcRect b="-14488" l="29353" r="0" t="-5848"/>
            <a:stretch/>
          </p:blipFill>
          <p:spPr>
            <a:xfrm>
              <a:off x="0" y="8645013"/>
              <a:ext cx="1612776" cy="66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3"/>
            <p:cNvPicPr preferRelativeResize="0"/>
            <p:nvPr/>
          </p:nvPicPr>
          <p:blipFill rotWithShape="1">
            <a:blip r:embed="rId4">
              <a:alphaModFix/>
            </a:blip>
            <a:srcRect b="-8411" l="-10433" r="28920" t="-11925"/>
            <a:stretch/>
          </p:blipFill>
          <p:spPr>
            <a:xfrm>
              <a:off x="5699250" y="8645013"/>
              <a:ext cx="1860750" cy="6612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9998" y="3903487"/>
            <a:ext cx="5720004" cy="453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