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36000" cx="3200400"/>
  <p:notesSz cx="6858000" cy="9144000"/>
  <p:embeddedFontLst>
    <p:embeddedFont>
      <p:font typeface="Rubik"/>
      <p:regular r:id="rId8"/>
      <p:bold r:id="rId9"/>
      <p:italic r:id="rId10"/>
      <p:boldItalic r:id="rId11"/>
    </p:embeddedFont>
    <p:embeddedFont>
      <p:font typeface="Carter One"/>
      <p:regular r:id="rId12"/>
    </p:embeddedFont>
    <p:embeddedFont>
      <p:font typeface="DM Sans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78">
          <p15:clr>
            <a:srgbClr val="A4A3A4"/>
          </p15:clr>
        </p15:guide>
        <p15:guide id="2" pos="10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78" orient="horz"/>
        <p:guide pos="100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ubik-boldItalic.fntdata"/><Relationship Id="rId10" Type="http://schemas.openxmlformats.org/officeDocument/2006/relationships/font" Target="fonts/Rubik-italic.fntdata"/><Relationship Id="rId13" Type="http://schemas.openxmlformats.org/officeDocument/2006/relationships/font" Target="fonts/DMSans-regular.fntdata"/><Relationship Id="rId12" Type="http://schemas.openxmlformats.org/officeDocument/2006/relationships/font" Target="fonts/CarterOne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ubik-bold.fntdata"/><Relationship Id="rId15" Type="http://schemas.openxmlformats.org/officeDocument/2006/relationships/font" Target="fonts/DMSans-italic.fntdata"/><Relationship Id="rId14" Type="http://schemas.openxmlformats.org/officeDocument/2006/relationships/font" Target="fonts/DMSans-bold.fntdata"/><Relationship Id="rId16" Type="http://schemas.openxmlformats.org/officeDocument/2006/relationships/font" Target="fonts/DMSa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Rubik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0abfedd67d_0_35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0abfedd67d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098" y="265780"/>
            <a:ext cx="2982300" cy="7326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095" y="1011656"/>
            <a:ext cx="2982300" cy="282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095" y="394837"/>
            <a:ext cx="2982300" cy="7008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095" y="1125204"/>
            <a:ext cx="2982300" cy="4644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095" y="767757"/>
            <a:ext cx="2982300" cy="3006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095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1340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095" y="198324"/>
            <a:ext cx="982800" cy="2697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095" y="496025"/>
            <a:ext cx="982800" cy="1134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588" y="160683"/>
            <a:ext cx="2228700" cy="1460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0200" y="-45"/>
            <a:ext cx="16002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00" lIns="32200" spcFirstLastPara="1" rIns="32200" wrap="square" tIns="32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2925" y="440188"/>
            <a:ext cx="1415700" cy="5292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2925" y="1000573"/>
            <a:ext cx="1415700" cy="4410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28825" y="258462"/>
            <a:ext cx="1343100" cy="1319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095" y="1510127"/>
            <a:ext cx="2099700" cy="2160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3200400" cy="1836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33550" y="159550"/>
            <a:ext cx="1333300" cy="101262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863700" y="1184932"/>
            <a:ext cx="1473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solidFill>
                  <a:srgbClr val="004354"/>
                </a:solidFill>
                <a:latin typeface="Carter One"/>
                <a:ea typeface="Carter One"/>
                <a:cs typeface="Carter One"/>
                <a:sym typeface="Carter One"/>
              </a:rPr>
              <a:t>Business Card</a:t>
            </a:r>
            <a:endParaRPr sz="1700">
              <a:solidFill>
                <a:srgbClr val="004354"/>
              </a:solidFill>
              <a:latin typeface="Carter One"/>
              <a:ea typeface="Carter One"/>
              <a:cs typeface="Carter One"/>
              <a:sym typeface="Carter One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144500" y="1418361"/>
            <a:ext cx="9114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rgbClr val="004354"/>
                </a:solidFill>
                <a:latin typeface="DM Sans"/>
                <a:ea typeface="DM Sans"/>
                <a:cs typeface="DM Sans"/>
                <a:sym typeface="DM Sans"/>
              </a:rPr>
              <a:t>Car Wash</a:t>
            </a:r>
            <a:endParaRPr b="1" sz="1000">
              <a:solidFill>
                <a:srgbClr val="004354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grpSp>
        <p:nvGrpSpPr>
          <p:cNvPr id="58" name="Google Shape;58;p13"/>
          <p:cNvGrpSpPr/>
          <p:nvPr/>
        </p:nvGrpSpPr>
        <p:grpSpPr>
          <a:xfrm>
            <a:off x="0" y="1691938"/>
            <a:ext cx="3200538" cy="56400"/>
            <a:chOff x="0" y="1610975"/>
            <a:chExt cx="3203100" cy="56400"/>
          </a:xfrm>
        </p:grpSpPr>
        <p:sp>
          <p:nvSpPr>
            <p:cNvPr id="59" name="Google Shape;59;p13"/>
            <p:cNvSpPr/>
            <p:nvPr/>
          </p:nvSpPr>
          <p:spPr>
            <a:xfrm>
              <a:off x="0" y="1610975"/>
              <a:ext cx="3203100" cy="56400"/>
            </a:xfrm>
            <a:prstGeom prst="rect">
              <a:avLst/>
            </a:prstGeom>
            <a:solidFill>
              <a:srgbClr val="6DDDE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0" y="1610975"/>
              <a:ext cx="139200" cy="56400"/>
            </a:xfrm>
            <a:prstGeom prst="rect">
              <a:avLst/>
            </a:prstGeom>
            <a:solidFill>
              <a:srgbClr val="64CFD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13"/>
            <p:cNvSpPr/>
            <p:nvPr/>
          </p:nvSpPr>
          <p:spPr>
            <a:xfrm>
              <a:off x="278530" y="1610975"/>
              <a:ext cx="139200" cy="56400"/>
            </a:xfrm>
            <a:prstGeom prst="rect">
              <a:avLst/>
            </a:prstGeom>
            <a:solidFill>
              <a:srgbClr val="64CFD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13"/>
            <p:cNvSpPr/>
            <p:nvPr/>
          </p:nvSpPr>
          <p:spPr>
            <a:xfrm>
              <a:off x="557061" y="1610975"/>
              <a:ext cx="139200" cy="56400"/>
            </a:xfrm>
            <a:prstGeom prst="rect">
              <a:avLst/>
            </a:prstGeom>
            <a:solidFill>
              <a:srgbClr val="64CFD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13"/>
            <p:cNvSpPr/>
            <p:nvPr/>
          </p:nvSpPr>
          <p:spPr>
            <a:xfrm>
              <a:off x="835591" y="1610975"/>
              <a:ext cx="139200" cy="56400"/>
            </a:xfrm>
            <a:prstGeom prst="rect">
              <a:avLst/>
            </a:prstGeom>
            <a:solidFill>
              <a:srgbClr val="64CFD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1114122" y="1610975"/>
              <a:ext cx="139200" cy="56400"/>
            </a:xfrm>
            <a:prstGeom prst="rect">
              <a:avLst/>
            </a:prstGeom>
            <a:solidFill>
              <a:srgbClr val="64CFD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1392652" y="1610975"/>
              <a:ext cx="139200" cy="56400"/>
            </a:xfrm>
            <a:prstGeom prst="rect">
              <a:avLst/>
            </a:prstGeom>
            <a:solidFill>
              <a:srgbClr val="64CFD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13"/>
            <p:cNvSpPr/>
            <p:nvPr/>
          </p:nvSpPr>
          <p:spPr>
            <a:xfrm>
              <a:off x="1671183" y="1610975"/>
              <a:ext cx="139200" cy="56400"/>
            </a:xfrm>
            <a:prstGeom prst="rect">
              <a:avLst/>
            </a:prstGeom>
            <a:solidFill>
              <a:srgbClr val="64CFD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1949713" y="1610975"/>
              <a:ext cx="139200" cy="56400"/>
            </a:xfrm>
            <a:prstGeom prst="rect">
              <a:avLst/>
            </a:prstGeom>
            <a:solidFill>
              <a:srgbClr val="64CFD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2228243" y="1610975"/>
              <a:ext cx="139200" cy="56400"/>
            </a:xfrm>
            <a:prstGeom prst="rect">
              <a:avLst/>
            </a:prstGeom>
            <a:solidFill>
              <a:srgbClr val="64CFD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2506774" y="1610975"/>
              <a:ext cx="139200" cy="56400"/>
            </a:xfrm>
            <a:prstGeom prst="rect">
              <a:avLst/>
            </a:prstGeom>
            <a:solidFill>
              <a:srgbClr val="64CFD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2785304" y="1610975"/>
              <a:ext cx="139200" cy="56400"/>
            </a:xfrm>
            <a:prstGeom prst="rect">
              <a:avLst/>
            </a:prstGeom>
            <a:solidFill>
              <a:srgbClr val="64CFD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3063835" y="1610975"/>
              <a:ext cx="139200" cy="56400"/>
            </a:xfrm>
            <a:prstGeom prst="rect">
              <a:avLst/>
            </a:prstGeom>
            <a:solidFill>
              <a:srgbClr val="64CFD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/>
          <p:nvPr/>
        </p:nvSpPr>
        <p:spPr>
          <a:xfrm>
            <a:off x="1524000" y="0"/>
            <a:ext cx="1676400" cy="1836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4"/>
          <p:cNvSpPr/>
          <p:nvPr/>
        </p:nvSpPr>
        <p:spPr>
          <a:xfrm>
            <a:off x="0" y="396"/>
            <a:ext cx="1524000" cy="1836000"/>
          </a:xfrm>
          <a:prstGeom prst="rect">
            <a:avLst/>
          </a:prstGeom>
          <a:solidFill>
            <a:srgbClr val="6DDDE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8" name="Google Shape;78;p14"/>
          <p:cNvGrpSpPr/>
          <p:nvPr/>
        </p:nvGrpSpPr>
        <p:grpSpPr>
          <a:xfrm>
            <a:off x="1700970" y="290554"/>
            <a:ext cx="1322459" cy="1268602"/>
            <a:chOff x="2830625" y="-311925"/>
            <a:chExt cx="1473000" cy="1413011"/>
          </a:xfrm>
        </p:grpSpPr>
        <p:pic>
          <p:nvPicPr>
            <p:cNvPr id="79" name="Google Shape;79;p1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900475" y="-311925"/>
              <a:ext cx="1333300" cy="10126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0" name="Google Shape;80;p14"/>
            <p:cNvSpPr txBox="1"/>
            <p:nvPr/>
          </p:nvSpPr>
          <p:spPr>
            <a:xfrm>
              <a:off x="2830625" y="713457"/>
              <a:ext cx="1473000" cy="24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004354"/>
                  </a:solidFill>
                  <a:latin typeface="Carter One"/>
                  <a:ea typeface="Carter One"/>
                  <a:cs typeface="Carter One"/>
                  <a:sym typeface="Carter One"/>
                </a:rPr>
                <a:t>Business Card</a:t>
              </a:r>
              <a:endParaRPr>
                <a:solidFill>
                  <a:srgbClr val="004354"/>
                </a:solidFill>
                <a:latin typeface="Carter One"/>
                <a:ea typeface="Carter One"/>
                <a:cs typeface="Carter One"/>
                <a:sym typeface="Carter One"/>
              </a:endParaRPr>
            </a:p>
          </p:txBody>
        </p:sp>
        <p:sp>
          <p:nvSpPr>
            <p:cNvPr id="81" name="Google Shape;81;p14"/>
            <p:cNvSpPr txBox="1"/>
            <p:nvPr/>
          </p:nvSpPr>
          <p:spPr>
            <a:xfrm>
              <a:off x="3111425" y="946886"/>
              <a:ext cx="911400" cy="154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900">
                  <a:solidFill>
                    <a:srgbClr val="004354"/>
                  </a:solidFill>
                  <a:latin typeface="DM Sans"/>
                  <a:ea typeface="DM Sans"/>
                  <a:cs typeface="DM Sans"/>
                  <a:sym typeface="DM Sans"/>
                </a:rPr>
                <a:t>Car Wash</a:t>
              </a:r>
              <a:endParaRPr b="1" sz="900">
                <a:solidFill>
                  <a:srgbClr val="004354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</p:grpSp>
      <p:sp>
        <p:nvSpPr>
          <p:cNvPr id="82" name="Google Shape;82;p14"/>
          <p:cNvSpPr txBox="1"/>
          <p:nvPr/>
        </p:nvSpPr>
        <p:spPr>
          <a:xfrm>
            <a:off x="138125" y="290525"/>
            <a:ext cx="1364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rPr>
              <a:t>Samir Nienow</a:t>
            </a:r>
            <a:endParaRPr b="1" sz="1200">
              <a:solidFill>
                <a:schemeClr val="lt1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83" name="Google Shape;83;p14"/>
          <p:cNvSpPr txBox="1"/>
          <p:nvPr/>
        </p:nvSpPr>
        <p:spPr>
          <a:xfrm>
            <a:off x="138125" y="489613"/>
            <a:ext cx="1364700" cy="1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700">
                <a:solidFill>
                  <a:srgbClr val="004354"/>
                </a:solidFill>
                <a:latin typeface="Spartan"/>
                <a:ea typeface="Spartan"/>
                <a:cs typeface="Spartan"/>
                <a:sym typeface="Spartan"/>
              </a:rPr>
              <a:t>Manager`s Assistant</a:t>
            </a:r>
            <a:endParaRPr b="1" sz="700">
              <a:solidFill>
                <a:srgbClr val="004354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84" name="Google Shape;84;p14"/>
          <p:cNvSpPr txBox="1"/>
          <p:nvPr/>
        </p:nvSpPr>
        <p:spPr>
          <a:xfrm>
            <a:off x="138125" y="961088"/>
            <a:ext cx="13647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600">
                <a:solidFill>
                  <a:srgbClr val="004354"/>
                </a:solidFill>
                <a:latin typeface="Rubik"/>
                <a:ea typeface="Rubik"/>
                <a:cs typeface="Rubik"/>
                <a:sym typeface="Rubik"/>
              </a:rPr>
              <a:t>Mobile:</a:t>
            </a:r>
            <a:r>
              <a:rPr lang="ru" sz="600">
                <a:solidFill>
                  <a:srgbClr val="004354"/>
                </a:solidFill>
                <a:latin typeface="Rubik"/>
                <a:ea typeface="Rubik"/>
                <a:cs typeface="Rubik"/>
                <a:sym typeface="Rubik"/>
              </a:rPr>
              <a:t> 012-345-6789</a:t>
            </a:r>
            <a:endParaRPr sz="600">
              <a:solidFill>
                <a:srgbClr val="004354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600">
                <a:solidFill>
                  <a:srgbClr val="004354"/>
                </a:solidFill>
                <a:latin typeface="Rubik"/>
                <a:ea typeface="Rubik"/>
                <a:cs typeface="Rubik"/>
                <a:sym typeface="Rubik"/>
              </a:rPr>
              <a:t>Website:</a:t>
            </a:r>
            <a:r>
              <a:rPr lang="ru" sz="600">
                <a:solidFill>
                  <a:srgbClr val="004354"/>
                </a:solidFill>
                <a:latin typeface="Rubik"/>
                <a:ea typeface="Rubik"/>
                <a:cs typeface="Rubik"/>
                <a:sym typeface="Rubik"/>
              </a:rPr>
              <a:t> example.com</a:t>
            </a:r>
            <a:endParaRPr sz="600">
              <a:solidFill>
                <a:srgbClr val="004354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600">
                <a:solidFill>
                  <a:srgbClr val="004354"/>
                </a:solidFill>
                <a:latin typeface="Rubik"/>
                <a:ea typeface="Rubik"/>
                <a:cs typeface="Rubik"/>
                <a:sym typeface="Rubik"/>
              </a:rPr>
              <a:t>Email:</a:t>
            </a:r>
            <a:r>
              <a:rPr lang="ru" sz="600">
                <a:solidFill>
                  <a:srgbClr val="004354"/>
                </a:solidFill>
                <a:latin typeface="Rubik"/>
                <a:ea typeface="Rubik"/>
                <a:cs typeface="Rubik"/>
                <a:sym typeface="Rubik"/>
              </a:rPr>
              <a:t> example@mail.com</a:t>
            </a:r>
            <a:endParaRPr sz="600">
              <a:solidFill>
                <a:srgbClr val="004354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600">
                <a:solidFill>
                  <a:srgbClr val="004354"/>
                </a:solidFill>
                <a:latin typeface="Rubik"/>
                <a:ea typeface="Rubik"/>
                <a:cs typeface="Rubik"/>
                <a:sym typeface="Rubik"/>
              </a:rPr>
              <a:t>Address:</a:t>
            </a:r>
            <a:r>
              <a:rPr lang="ru" sz="600">
                <a:solidFill>
                  <a:srgbClr val="004354"/>
                </a:solidFill>
                <a:latin typeface="Rubik"/>
                <a:ea typeface="Rubik"/>
                <a:cs typeface="Rubik"/>
                <a:sym typeface="Rubik"/>
              </a:rPr>
              <a:t> 5703 Rippin Crescent Apt,</a:t>
            </a:r>
            <a:endParaRPr sz="600">
              <a:solidFill>
                <a:srgbClr val="004354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600">
                <a:solidFill>
                  <a:srgbClr val="004354"/>
                </a:solidFill>
                <a:latin typeface="Rubik"/>
                <a:ea typeface="Rubik"/>
                <a:cs typeface="Rubik"/>
                <a:sym typeface="Rubik"/>
              </a:rPr>
              <a:t>Bilzen 57073-7014</a:t>
            </a:r>
            <a:endParaRPr sz="600">
              <a:solidFill>
                <a:srgbClr val="004354"/>
              </a:solidFill>
              <a:latin typeface="Rubik"/>
              <a:ea typeface="Rubik"/>
              <a:cs typeface="Rubik"/>
              <a:sym typeface="Rubi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