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a41cb5bc3_0_20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a41cb5bc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011D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25" y="428600"/>
            <a:ext cx="3200400" cy="981600"/>
          </a:xfrm>
          <a:prstGeom prst="rect">
            <a:avLst/>
          </a:prstGeom>
          <a:solidFill>
            <a:srgbClr val="0575BD">
              <a:alpha val="242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82975" y="95675"/>
            <a:ext cx="1838400" cy="1644600"/>
          </a:xfrm>
          <a:prstGeom prst="rect">
            <a:avLst/>
          </a:prstGeom>
          <a:noFill/>
          <a:ln cap="flat" cmpd="sng" w="9525">
            <a:solidFill>
              <a:srgbClr val="0575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5305" l="0" r="0" t="19860"/>
          <a:stretch/>
        </p:blipFill>
        <p:spPr>
          <a:xfrm>
            <a:off x="342775" y="293163"/>
            <a:ext cx="2514851" cy="12496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42250" y="293141"/>
            <a:ext cx="1079700" cy="1249800"/>
          </a:xfrm>
          <a:prstGeom prst="rect">
            <a:avLst/>
          </a:prstGeom>
          <a:solidFill>
            <a:srgbClr val="0575BD">
              <a:alpha val="853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53687" y="464201"/>
            <a:ext cx="961800" cy="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RENT A</a:t>
            </a:r>
            <a:endParaRPr b="1"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CAR</a:t>
            </a:r>
            <a:endParaRPr b="1"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FOR</a:t>
            </a:r>
            <a:endParaRPr b="1"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EVERYONE!</a:t>
            </a:r>
            <a:endParaRPr b="1"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01000" y="150827"/>
            <a:ext cx="141900" cy="141900"/>
          </a:xfrm>
          <a:prstGeom prst="rect">
            <a:avLst/>
          </a:prstGeom>
          <a:solidFill>
            <a:srgbClr val="057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59675" y="1542825"/>
            <a:ext cx="83400" cy="83400"/>
          </a:xfrm>
          <a:prstGeom prst="rect">
            <a:avLst/>
          </a:prstGeom>
          <a:solidFill>
            <a:srgbClr val="057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45625" y="1626225"/>
            <a:ext cx="114000" cy="114000"/>
          </a:xfrm>
          <a:prstGeom prst="rect">
            <a:avLst/>
          </a:prstGeom>
          <a:solidFill>
            <a:srgbClr val="057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2770219" y="95651"/>
            <a:ext cx="197747" cy="197484"/>
            <a:chOff x="2795280" y="95642"/>
            <a:chExt cx="149570" cy="149383"/>
          </a:xfrm>
        </p:grpSpPr>
        <p:sp>
          <p:nvSpPr>
            <p:cNvPr id="64" name="Google Shape;64;p13"/>
            <p:cNvSpPr/>
            <p:nvPr/>
          </p:nvSpPr>
          <p:spPr>
            <a:xfrm>
              <a:off x="2861450" y="161625"/>
              <a:ext cx="83400" cy="834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795280" y="95642"/>
              <a:ext cx="66000" cy="660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2790024" y="1542812"/>
            <a:ext cx="197758" cy="197398"/>
            <a:chOff x="2820775" y="1550318"/>
            <a:chExt cx="190353" cy="190007"/>
          </a:xfrm>
        </p:grpSpPr>
        <p:sp>
          <p:nvSpPr>
            <p:cNvPr id="67" name="Google Shape;67;p13"/>
            <p:cNvSpPr/>
            <p:nvPr/>
          </p:nvSpPr>
          <p:spPr>
            <a:xfrm>
              <a:off x="2886928" y="1550318"/>
              <a:ext cx="124200" cy="1242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820775" y="1674325"/>
              <a:ext cx="66000" cy="660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 txBox="1"/>
          <p:nvPr/>
        </p:nvSpPr>
        <p:spPr>
          <a:xfrm>
            <a:off x="1190026" y="140751"/>
            <a:ext cx="825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71226" y="1587652"/>
            <a:ext cx="10626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Tel: +1 012-345-6789</a:t>
            </a:r>
            <a:endParaRPr sz="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485" l="14806" r="0" t="9586"/>
          <a:stretch/>
        </p:blipFill>
        <p:spPr>
          <a:xfrm>
            <a:off x="150225" y="-2120"/>
            <a:ext cx="2619200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/>
          <p:nvPr/>
        </p:nvSpPr>
        <p:spPr>
          <a:xfrm>
            <a:off x="1286000" y="629378"/>
            <a:ext cx="1914300" cy="12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1286000" y="0"/>
            <a:ext cx="1914300" cy="660300"/>
          </a:xfrm>
          <a:prstGeom prst="rect">
            <a:avLst/>
          </a:prstGeom>
          <a:solidFill>
            <a:srgbClr val="011D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0" y="0"/>
            <a:ext cx="165300" cy="1836000"/>
          </a:xfrm>
          <a:prstGeom prst="rect">
            <a:avLst/>
          </a:prstGeom>
          <a:solidFill>
            <a:srgbClr val="011D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1418262" y="137653"/>
            <a:ext cx="961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RENT A CAR</a:t>
            </a:r>
            <a:endParaRPr b="1"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0" name="Google Shape;80;p14"/>
          <p:cNvGrpSpPr/>
          <p:nvPr/>
        </p:nvGrpSpPr>
        <p:grpSpPr>
          <a:xfrm>
            <a:off x="2390077" y="171666"/>
            <a:ext cx="124196" cy="124184"/>
            <a:chOff x="1130300" y="-441625"/>
            <a:chExt cx="197450" cy="197400"/>
          </a:xfrm>
        </p:grpSpPr>
        <p:sp>
          <p:nvSpPr>
            <p:cNvPr id="81" name="Google Shape;81;p14"/>
            <p:cNvSpPr/>
            <p:nvPr/>
          </p:nvSpPr>
          <p:spPr>
            <a:xfrm>
              <a:off x="1244350" y="-441625"/>
              <a:ext cx="83400" cy="834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1130300" y="-358225"/>
              <a:ext cx="114000" cy="114000"/>
            </a:xfrm>
            <a:prstGeom prst="rect">
              <a:avLst/>
            </a:prstGeom>
            <a:solidFill>
              <a:srgbClr val="0575B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4"/>
          <p:cNvSpPr txBox="1"/>
          <p:nvPr/>
        </p:nvSpPr>
        <p:spPr>
          <a:xfrm>
            <a:off x="1418242" y="351994"/>
            <a:ext cx="1565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JERALD KUHN MANAGER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1413725" y="808867"/>
            <a:ext cx="200100" cy="200100"/>
          </a:xfrm>
          <a:prstGeom prst="ellipse">
            <a:avLst/>
          </a:prstGeom>
          <a:noFill/>
          <a:ln cap="flat" cmpd="sng" w="9525">
            <a:solidFill>
              <a:srgbClr val="011D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1413725" y="1128748"/>
            <a:ext cx="200100" cy="200100"/>
          </a:xfrm>
          <a:prstGeom prst="ellipse">
            <a:avLst/>
          </a:prstGeom>
          <a:noFill/>
          <a:ln cap="flat" cmpd="sng" w="9525">
            <a:solidFill>
              <a:srgbClr val="011D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1413725" y="1450261"/>
            <a:ext cx="200100" cy="200100"/>
          </a:xfrm>
          <a:prstGeom prst="ellipse">
            <a:avLst/>
          </a:prstGeom>
          <a:noFill/>
          <a:ln cap="flat" cmpd="sng" w="9525">
            <a:solidFill>
              <a:srgbClr val="011D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4"/>
          <p:cNvCxnSpPr>
            <a:stCxn id="84" idx="4"/>
            <a:endCxn id="85" idx="0"/>
          </p:cNvCxnSpPr>
          <p:nvPr/>
        </p:nvCxnSpPr>
        <p:spPr>
          <a:xfrm>
            <a:off x="1513775" y="1008967"/>
            <a:ext cx="0" cy="119700"/>
          </a:xfrm>
          <a:prstGeom prst="straightConnector1">
            <a:avLst/>
          </a:prstGeom>
          <a:noFill/>
          <a:ln cap="flat" cmpd="sng" w="9525">
            <a:solidFill>
              <a:srgbClr val="011D2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4"/>
          <p:cNvCxnSpPr>
            <a:stCxn id="85" idx="4"/>
            <a:endCxn id="86" idx="0"/>
          </p:cNvCxnSpPr>
          <p:nvPr/>
        </p:nvCxnSpPr>
        <p:spPr>
          <a:xfrm>
            <a:off x="1513775" y="1328848"/>
            <a:ext cx="0" cy="121500"/>
          </a:xfrm>
          <a:prstGeom prst="straightConnector1">
            <a:avLst/>
          </a:prstGeom>
          <a:noFill/>
          <a:ln cap="flat" cmpd="sng" w="9525">
            <a:solidFill>
              <a:srgbClr val="011D2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9719" y="846817"/>
            <a:ext cx="68111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8230" y="1163331"/>
            <a:ext cx="131091" cy="13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57873" y="1495013"/>
            <a:ext cx="111804" cy="998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1679543" y="785767"/>
            <a:ext cx="1191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679543" y="1105648"/>
            <a:ext cx="1191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679543" y="1427161"/>
            <a:ext cx="1191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5703 Rippin Crescent Apt. 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11D2F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800">
              <a:solidFill>
                <a:srgbClr val="011D2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95" name="Google Shape;95;p14"/>
          <p:cNvGrpSpPr/>
          <p:nvPr/>
        </p:nvGrpSpPr>
        <p:grpSpPr>
          <a:xfrm>
            <a:off x="2769425" y="1060350"/>
            <a:ext cx="175600" cy="175372"/>
            <a:chOff x="2765325" y="1081800"/>
            <a:chExt cx="175600" cy="175372"/>
          </a:xfrm>
        </p:grpSpPr>
        <p:sp>
          <p:nvSpPr>
            <p:cNvPr id="96" name="Google Shape;96;p14"/>
            <p:cNvSpPr/>
            <p:nvPr/>
          </p:nvSpPr>
          <p:spPr>
            <a:xfrm>
              <a:off x="2820325" y="1081800"/>
              <a:ext cx="120600" cy="120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2765325" y="1202271"/>
              <a:ext cx="54900" cy="54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