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oboto Black"/>
      <p:bold r:id="rId7"/>
      <p:boldItalic r:id="rId8"/>
    </p:embeddedFont>
    <p:embeddedFont>
      <p:font typeface="Roboto"/>
      <p:regular r:id="rId9"/>
      <p:bold r:id="rId10"/>
      <p:italic r:id="rId11"/>
      <p:boldItalic r:id="rId12"/>
    </p:embeddedFont>
    <p:embeddedFont>
      <p:font typeface="Roboto Medium"/>
      <p:regular r:id="rId13"/>
      <p:bold r:id="rId14"/>
      <p:italic r:id="rId15"/>
      <p:boldItalic r:id="rId16"/>
    </p:embeddedFon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608">
          <p15:clr>
            <a:srgbClr val="A4A3A4"/>
          </p15:clr>
        </p15:guide>
        <p15:guide id="3" pos="283">
          <p15:clr>
            <a:srgbClr val="9AA0A6"/>
          </p15:clr>
        </p15:guide>
        <p15:guide id="4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608"/>
        <p:guide pos="283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RobotoMedium-regular.fntdata"/><Relationship Id="rId12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regular.fntdata"/><Relationship Id="rId15" Type="http://schemas.openxmlformats.org/officeDocument/2006/relationships/font" Target="fonts/RobotoMedium-italic.fntdata"/><Relationship Id="rId14" Type="http://schemas.openxmlformats.org/officeDocument/2006/relationships/font" Target="fonts/RobotoMedium-bold.fntdata"/><Relationship Id="rId17" Type="http://schemas.openxmlformats.org/officeDocument/2006/relationships/font" Target="fonts/Nunito-regular.fntdata"/><Relationship Id="rId16" Type="http://schemas.openxmlformats.org/officeDocument/2006/relationships/font" Target="fonts/RobotoMedium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font" Target="fonts/RobotoBlack-bold.fntdata"/><Relationship Id="rId8" Type="http://schemas.openxmlformats.org/officeDocument/2006/relationships/font" Target="fonts/Roboto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0" y="1940"/>
            <a:ext cx="7560000" cy="5465408"/>
            <a:chOff x="0" y="1940"/>
            <a:chExt cx="7560000" cy="5465408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940"/>
              <a:ext cx="7560000" cy="425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786927"/>
              <a:ext cx="7560000" cy="347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1631764"/>
              <a:ext cx="7560000" cy="2869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1996352"/>
              <a:ext cx="7560000" cy="34709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 txBox="1"/>
          <p:nvPr/>
        </p:nvSpPr>
        <p:spPr>
          <a:xfrm>
            <a:off x="485775" y="3514725"/>
            <a:ext cx="258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BIBENDUM</a:t>
            </a:r>
            <a:endParaRPr i="1" sz="2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66725" y="3895725"/>
            <a:ext cx="34086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4800">
                <a:solidFill>
                  <a:srgbClr val="7A1048"/>
                </a:solidFill>
                <a:latin typeface="Roboto Black"/>
                <a:ea typeface="Roboto Black"/>
                <a:cs typeface="Roboto Black"/>
                <a:sym typeface="Roboto Black"/>
              </a:rPr>
              <a:t>AUTO</a:t>
            </a:r>
            <a:endParaRPr i="1" sz="4800">
              <a:solidFill>
                <a:srgbClr val="7A1048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4800">
                <a:solidFill>
                  <a:srgbClr val="7A1048"/>
                </a:solidFill>
                <a:latin typeface="Roboto Black"/>
                <a:ea typeface="Roboto Black"/>
                <a:cs typeface="Roboto Black"/>
                <a:sym typeface="Roboto Black"/>
              </a:rPr>
              <a:t>DETAILING</a:t>
            </a:r>
            <a:endParaRPr i="1" sz="4800">
              <a:solidFill>
                <a:srgbClr val="7A1048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66725" y="5067300"/>
            <a:ext cx="34086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PROFESSIONAL AUTO DETAILING CAR</a:t>
            </a:r>
            <a:endParaRPr i="1" sz="1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73813" y="5900738"/>
            <a:ext cx="1340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7A1048"/>
                </a:solidFill>
                <a:latin typeface="Impact"/>
                <a:ea typeface="Impact"/>
                <a:cs typeface="Impact"/>
                <a:sym typeface="Impact"/>
              </a:rPr>
              <a:t>SMALL SUV</a:t>
            </a:r>
            <a:endParaRPr sz="1600">
              <a:solidFill>
                <a:srgbClr val="7A104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59538" y="6305575"/>
            <a:ext cx="143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21 POINT WASH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381250" y="6305575"/>
            <a:ext cx="104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$125 - $140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59538" y="6753250"/>
            <a:ext cx="143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LEASE RETURN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381250" y="6753250"/>
            <a:ext cx="104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$175 - $225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59537" y="7196175"/>
            <a:ext cx="1559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INTERIOR DETAIL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381250" y="7196163"/>
            <a:ext cx="104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$175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59537" y="7639075"/>
            <a:ext cx="1583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EXTERIOR DETAIL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381250" y="7762900"/>
            <a:ext cx="104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$225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459538" y="8286775"/>
            <a:ext cx="143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FULL DETAIL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381250" y="8286775"/>
            <a:ext cx="104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$375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59537" y="7843863"/>
            <a:ext cx="1583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(WITH CERAMIC SEALANT CLAYBAR TREATMENT)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5" name="Google Shape;75;p13"/>
          <p:cNvCxnSpPr/>
          <p:nvPr/>
        </p:nvCxnSpPr>
        <p:spPr>
          <a:xfrm>
            <a:off x="1902625" y="6474625"/>
            <a:ext cx="450000" cy="0"/>
          </a:xfrm>
          <a:prstGeom prst="straightConnector1">
            <a:avLst/>
          </a:prstGeom>
          <a:noFill/>
          <a:ln cap="flat" cmpd="sng" w="19050">
            <a:solidFill>
              <a:srgbClr val="7A104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3"/>
          <p:cNvCxnSpPr/>
          <p:nvPr/>
        </p:nvCxnSpPr>
        <p:spPr>
          <a:xfrm>
            <a:off x="1902625" y="6917550"/>
            <a:ext cx="450000" cy="0"/>
          </a:xfrm>
          <a:prstGeom prst="straightConnector1">
            <a:avLst/>
          </a:prstGeom>
          <a:noFill/>
          <a:ln cap="flat" cmpd="sng" w="19050">
            <a:solidFill>
              <a:srgbClr val="7A104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3"/>
          <p:cNvCxnSpPr/>
          <p:nvPr/>
        </p:nvCxnSpPr>
        <p:spPr>
          <a:xfrm>
            <a:off x="2157425" y="7365225"/>
            <a:ext cx="754800" cy="0"/>
          </a:xfrm>
          <a:prstGeom prst="straightConnector1">
            <a:avLst/>
          </a:prstGeom>
          <a:noFill/>
          <a:ln cap="flat" cmpd="sng" w="19050">
            <a:solidFill>
              <a:srgbClr val="7A104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3"/>
          <p:cNvCxnSpPr/>
          <p:nvPr/>
        </p:nvCxnSpPr>
        <p:spPr>
          <a:xfrm>
            <a:off x="2157425" y="7936725"/>
            <a:ext cx="754800" cy="0"/>
          </a:xfrm>
          <a:prstGeom prst="straightConnector1">
            <a:avLst/>
          </a:prstGeom>
          <a:noFill/>
          <a:ln cap="flat" cmpd="sng" w="19050">
            <a:solidFill>
              <a:srgbClr val="7A104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3"/>
          <p:cNvCxnSpPr/>
          <p:nvPr/>
        </p:nvCxnSpPr>
        <p:spPr>
          <a:xfrm>
            <a:off x="1766900" y="8455825"/>
            <a:ext cx="1116900" cy="0"/>
          </a:xfrm>
          <a:prstGeom prst="straightConnector1">
            <a:avLst/>
          </a:prstGeom>
          <a:noFill/>
          <a:ln cap="flat" cmpd="sng" w="19050">
            <a:solidFill>
              <a:srgbClr val="7A104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3"/>
          <p:cNvSpPr txBox="1"/>
          <p:nvPr/>
        </p:nvSpPr>
        <p:spPr>
          <a:xfrm>
            <a:off x="4139993" y="5900750"/>
            <a:ext cx="612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7A1048"/>
                </a:solidFill>
                <a:latin typeface="Impact"/>
                <a:ea typeface="Impact"/>
                <a:cs typeface="Impact"/>
                <a:sym typeface="Impact"/>
              </a:rPr>
              <a:t>SUV</a:t>
            </a:r>
            <a:endParaRPr sz="1600">
              <a:solidFill>
                <a:srgbClr val="7A104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4140000" y="6305575"/>
            <a:ext cx="143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21 POINT WASH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6056950" y="6305575"/>
            <a:ext cx="104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$125 - $140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4140000" y="6753250"/>
            <a:ext cx="143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LEASE RETURN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6056950" y="6753250"/>
            <a:ext cx="104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$175 - $225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4140000" y="7196175"/>
            <a:ext cx="1559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INTERIOR DETAIL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056950" y="7196163"/>
            <a:ext cx="104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$175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140000" y="7639075"/>
            <a:ext cx="1583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EXTERIOR DETAIL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056950" y="7762900"/>
            <a:ext cx="104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$225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140000" y="8286775"/>
            <a:ext cx="143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FULL DETAIL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056950" y="8286775"/>
            <a:ext cx="104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$375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140000" y="7843863"/>
            <a:ext cx="1583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(WITH CERAMIC SEALANT CLAYBAR TREATMENT)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5568800" y="6474625"/>
            <a:ext cx="450000" cy="0"/>
          </a:xfrm>
          <a:prstGeom prst="straightConnector1">
            <a:avLst/>
          </a:prstGeom>
          <a:noFill/>
          <a:ln cap="flat" cmpd="sng" w="19050">
            <a:solidFill>
              <a:srgbClr val="7A104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3"/>
          <p:cNvCxnSpPr/>
          <p:nvPr/>
        </p:nvCxnSpPr>
        <p:spPr>
          <a:xfrm>
            <a:off x="5568800" y="6917550"/>
            <a:ext cx="450000" cy="0"/>
          </a:xfrm>
          <a:prstGeom prst="straightConnector1">
            <a:avLst/>
          </a:prstGeom>
          <a:noFill/>
          <a:ln cap="flat" cmpd="sng" w="19050">
            <a:solidFill>
              <a:srgbClr val="7A104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3"/>
          <p:cNvCxnSpPr/>
          <p:nvPr/>
        </p:nvCxnSpPr>
        <p:spPr>
          <a:xfrm>
            <a:off x="5823600" y="7365225"/>
            <a:ext cx="754800" cy="0"/>
          </a:xfrm>
          <a:prstGeom prst="straightConnector1">
            <a:avLst/>
          </a:prstGeom>
          <a:noFill/>
          <a:ln cap="flat" cmpd="sng" w="19050">
            <a:solidFill>
              <a:srgbClr val="7A104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3"/>
          <p:cNvCxnSpPr/>
          <p:nvPr/>
        </p:nvCxnSpPr>
        <p:spPr>
          <a:xfrm>
            <a:off x="5823600" y="7936725"/>
            <a:ext cx="754800" cy="0"/>
          </a:xfrm>
          <a:prstGeom prst="straightConnector1">
            <a:avLst/>
          </a:prstGeom>
          <a:noFill/>
          <a:ln cap="flat" cmpd="sng" w="19050">
            <a:solidFill>
              <a:srgbClr val="7A104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3"/>
          <p:cNvCxnSpPr/>
          <p:nvPr/>
        </p:nvCxnSpPr>
        <p:spPr>
          <a:xfrm>
            <a:off x="5433075" y="8455825"/>
            <a:ext cx="1116900" cy="0"/>
          </a:xfrm>
          <a:prstGeom prst="straightConnector1">
            <a:avLst/>
          </a:prstGeom>
          <a:noFill/>
          <a:ln cap="flat" cmpd="sng" w="19050">
            <a:solidFill>
              <a:srgbClr val="7A104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7" name="Google Shape;9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825" y="9461661"/>
            <a:ext cx="426300" cy="4348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1112013" y="9404675"/>
            <a:ext cx="1431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Call Now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112013" y="9698825"/>
            <a:ext cx="1431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123-456-7890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6162676" y="9698825"/>
            <a:ext cx="93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gdoc.io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0006" y="9423872"/>
            <a:ext cx="450000" cy="227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