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Anton"/>
      <p:regular r:id="rId7"/>
    </p:embeddedFont>
    <p:embeddedFont>
      <p:font typeface="Passion One"/>
      <p:regular r:id="rId8"/>
      <p:bold r:id="rId9"/>
    </p:embeddedFont>
    <p:embeddedFont>
      <p:font typeface="Open Sans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587">
          <p15:clr>
            <a:srgbClr val="747775"/>
          </p15:clr>
        </p15:guide>
        <p15:guide id="2" pos="2268">
          <p15:clr>
            <a:srgbClr val="747775"/>
          </p15:clr>
        </p15:guide>
        <p15:guide id="3" orient="horz" pos="4422">
          <p15:clr>
            <a:srgbClr val="747775"/>
          </p15:clr>
        </p15:guide>
        <p15:guide id="4" orient="horz" pos="3912">
          <p15:clr>
            <a:srgbClr val="747775"/>
          </p15:clr>
        </p15:guide>
        <p15:guide id="5" orient="horz" pos="6293">
          <p15:clr>
            <a:srgbClr val="747775"/>
          </p15:clr>
        </p15:guide>
        <p15:guide id="6" pos="240">
          <p15:clr>
            <a:srgbClr val="747775"/>
          </p15:clr>
        </p15:guide>
        <p15:guide id="7" pos="249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87" orient="horz"/>
        <p:guide pos="2268"/>
        <p:guide pos="4422" orient="horz"/>
        <p:guide pos="3912" orient="horz"/>
        <p:guide pos="6293" orient="horz"/>
        <p:guide pos="240"/>
        <p:guide pos="249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bold.fntdata"/><Relationship Id="rId10" Type="http://schemas.openxmlformats.org/officeDocument/2006/relationships/font" Target="fonts/OpenSans-regular.fntdata"/><Relationship Id="rId13" Type="http://schemas.openxmlformats.org/officeDocument/2006/relationships/font" Target="fonts/OpenSans-boldItalic.fntdata"/><Relationship Id="rId12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assionOn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nton-regular.fntdata"/><Relationship Id="rId8" Type="http://schemas.openxmlformats.org/officeDocument/2006/relationships/font" Target="fonts/PassionOn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7560000" cy="2520000"/>
            <a:chOff x="0" y="0"/>
            <a:chExt cx="7560000" cy="2520000"/>
          </a:xfrm>
        </p:grpSpPr>
        <p:sp>
          <p:nvSpPr>
            <p:cNvPr id="55" name="Google Shape;55;p13"/>
            <p:cNvSpPr/>
            <p:nvPr/>
          </p:nvSpPr>
          <p:spPr>
            <a:xfrm>
              <a:off x="0" y="0"/>
              <a:ext cx="7560000" cy="2520000"/>
            </a:xfrm>
            <a:prstGeom prst="rect">
              <a:avLst/>
            </a:prstGeom>
            <a:solidFill>
              <a:srgbClr val="FBB0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3"/>
            <p:cNvSpPr txBox="1"/>
            <p:nvPr/>
          </p:nvSpPr>
          <p:spPr>
            <a:xfrm>
              <a:off x="1565250" y="353911"/>
              <a:ext cx="442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200">
                  <a:solidFill>
                    <a:srgbClr val="1D3D70"/>
                  </a:solidFill>
                  <a:latin typeface="Open Sans"/>
                  <a:ea typeface="Open Sans"/>
                  <a:cs typeface="Open Sans"/>
                  <a:sym typeface="Open Sans"/>
                </a:rPr>
                <a:t>Join in Campaign</a:t>
              </a:r>
              <a:endParaRPr sz="2200">
                <a:solidFill>
                  <a:srgbClr val="1D3D7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381000" y="717329"/>
              <a:ext cx="6798000" cy="178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600">
                  <a:solidFill>
                    <a:srgbClr val="1D3D70"/>
                  </a:solidFill>
                  <a:latin typeface="Anton"/>
                  <a:ea typeface="Anton"/>
                  <a:cs typeface="Anton"/>
                  <a:sym typeface="Anton"/>
                </a:rPr>
                <a:t>FOOD DRIVE</a:t>
              </a:r>
              <a:endParaRPr sz="11600">
                <a:solidFill>
                  <a:srgbClr val="1D3D70"/>
                </a:solidFill>
                <a:latin typeface="Anton"/>
                <a:ea typeface="Anton"/>
                <a:cs typeface="Anton"/>
                <a:sym typeface="Anton"/>
              </a:endParaRPr>
            </a:p>
          </p:txBody>
        </p:sp>
      </p:grpSp>
      <p:grpSp>
        <p:nvGrpSpPr>
          <p:cNvPr id="58" name="Google Shape;58;p13"/>
          <p:cNvGrpSpPr/>
          <p:nvPr/>
        </p:nvGrpSpPr>
        <p:grpSpPr>
          <a:xfrm>
            <a:off x="0" y="2513396"/>
            <a:ext cx="7428727" cy="3929650"/>
            <a:chOff x="0" y="2513396"/>
            <a:chExt cx="7428727" cy="3929650"/>
          </a:xfrm>
        </p:grpSpPr>
        <p:grpSp>
          <p:nvGrpSpPr>
            <p:cNvPr id="59" name="Google Shape;59;p13"/>
            <p:cNvGrpSpPr/>
            <p:nvPr/>
          </p:nvGrpSpPr>
          <p:grpSpPr>
            <a:xfrm>
              <a:off x="3932227" y="2781596"/>
              <a:ext cx="3496500" cy="2709089"/>
              <a:chOff x="3932227" y="2795400"/>
              <a:chExt cx="3496500" cy="2709089"/>
            </a:xfrm>
          </p:grpSpPr>
          <p:sp>
            <p:nvSpPr>
              <p:cNvPr id="60" name="Google Shape;60;p13"/>
              <p:cNvSpPr txBox="1"/>
              <p:nvPr/>
            </p:nvSpPr>
            <p:spPr>
              <a:xfrm>
                <a:off x="3932227" y="2795400"/>
                <a:ext cx="3496500" cy="116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800">
                    <a:solidFill>
                      <a:srgbClr val="1D3D70"/>
                    </a:solidFill>
                    <a:latin typeface="Passion One"/>
                    <a:ea typeface="Passion One"/>
                    <a:cs typeface="Passion One"/>
                    <a:sym typeface="Passion One"/>
                  </a:rPr>
                  <a:t>People Should</a:t>
                </a:r>
                <a:endParaRPr sz="3800">
                  <a:solidFill>
                    <a:srgbClr val="1D3D70"/>
                  </a:solidFill>
                  <a:latin typeface="Passion One"/>
                  <a:ea typeface="Passion One"/>
                  <a:cs typeface="Passion One"/>
                  <a:sym typeface="Passion One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800">
                    <a:solidFill>
                      <a:srgbClr val="1D3D70"/>
                    </a:solidFill>
                    <a:latin typeface="Passion One"/>
                    <a:ea typeface="Passion One"/>
                    <a:cs typeface="Passion One"/>
                    <a:sym typeface="Passion One"/>
                  </a:rPr>
                  <a:t>Help Each Other!</a:t>
                </a:r>
                <a:endParaRPr sz="3800">
                  <a:solidFill>
                    <a:srgbClr val="1D3D70"/>
                  </a:solidFill>
                  <a:latin typeface="Passion One"/>
                  <a:ea typeface="Passion One"/>
                  <a:cs typeface="Passion One"/>
                  <a:sym typeface="Passion One"/>
                </a:endParaRPr>
              </a:p>
            </p:txBody>
          </p:sp>
          <p:sp>
            <p:nvSpPr>
              <p:cNvPr id="61" name="Google Shape;61;p13"/>
              <p:cNvSpPr txBox="1"/>
              <p:nvPr/>
            </p:nvSpPr>
            <p:spPr>
              <a:xfrm>
                <a:off x="3946111" y="4149989"/>
                <a:ext cx="3413400" cy="135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rgbClr val="1D3D7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Food is a human right and is an immediate and tangible way to help someone every donation of </a:t>
                </a:r>
                <a:endParaRPr sz="1600">
                  <a:solidFill>
                    <a:srgbClr val="1D3D7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rgbClr val="1D3D7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food can make a difference.</a:t>
                </a:r>
                <a:endParaRPr sz="1600">
                  <a:solidFill>
                    <a:srgbClr val="1D3D7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62" name="Google Shape;62;p13"/>
            <p:cNvPicPr preferRelativeResize="0"/>
            <p:nvPr/>
          </p:nvPicPr>
          <p:blipFill rotWithShape="1">
            <a:blip r:embed="rId3">
              <a:alphaModFix/>
            </a:blip>
            <a:srcRect b="4946" l="43990" r="5745" t="12756"/>
            <a:stretch/>
          </p:blipFill>
          <p:spPr>
            <a:xfrm>
              <a:off x="0" y="2513396"/>
              <a:ext cx="3600000" cy="3929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" name="Google Shape;63;p13"/>
          <p:cNvGrpSpPr/>
          <p:nvPr/>
        </p:nvGrpSpPr>
        <p:grpSpPr>
          <a:xfrm>
            <a:off x="0" y="6196196"/>
            <a:ext cx="7560000" cy="4482000"/>
            <a:chOff x="0" y="6196196"/>
            <a:chExt cx="7560000" cy="4482000"/>
          </a:xfrm>
        </p:grpSpPr>
        <p:pic>
          <p:nvPicPr>
            <p:cNvPr id="64" name="Google Shape;64;p13"/>
            <p:cNvPicPr preferRelativeResize="0"/>
            <p:nvPr/>
          </p:nvPicPr>
          <p:blipFill rotWithShape="1">
            <a:blip r:embed="rId4">
              <a:alphaModFix/>
            </a:blip>
            <a:srcRect b="8389" l="5017" r="3087" t="21987"/>
            <a:stretch/>
          </p:blipFill>
          <p:spPr>
            <a:xfrm>
              <a:off x="3600000" y="6196196"/>
              <a:ext cx="3960000" cy="448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Google Shape;65;p13"/>
            <p:cNvSpPr/>
            <p:nvPr/>
          </p:nvSpPr>
          <p:spPr>
            <a:xfrm>
              <a:off x="0" y="6196196"/>
              <a:ext cx="3600000" cy="810000"/>
            </a:xfrm>
            <a:prstGeom prst="rect">
              <a:avLst/>
            </a:prstGeom>
            <a:solidFill>
              <a:srgbClr val="1D3D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356550" y="6324146"/>
              <a:ext cx="3243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>
                  <a:solidFill>
                    <a:schemeClr val="lt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October 6, 2024</a:t>
              </a:r>
              <a:endParaRPr sz="36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</p:txBody>
        </p:sp>
        <p:grpSp>
          <p:nvGrpSpPr>
            <p:cNvPr id="67" name="Google Shape;67;p13"/>
            <p:cNvGrpSpPr/>
            <p:nvPr/>
          </p:nvGrpSpPr>
          <p:grpSpPr>
            <a:xfrm>
              <a:off x="356550" y="7372685"/>
              <a:ext cx="2962200" cy="1132250"/>
              <a:chOff x="356550" y="7386489"/>
              <a:chExt cx="2962200" cy="1132250"/>
            </a:xfrm>
          </p:grpSpPr>
          <p:sp>
            <p:nvSpPr>
              <p:cNvPr id="68" name="Google Shape;68;p13"/>
              <p:cNvSpPr txBox="1"/>
              <p:nvPr/>
            </p:nvSpPr>
            <p:spPr>
              <a:xfrm>
                <a:off x="356550" y="7386489"/>
                <a:ext cx="29622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000">
                    <a:solidFill>
                      <a:srgbClr val="1D3D70"/>
                    </a:solidFill>
                    <a:latin typeface="Passion One"/>
                    <a:ea typeface="Passion One"/>
                    <a:cs typeface="Passion One"/>
                    <a:sym typeface="Passion One"/>
                  </a:rPr>
                  <a:t>Most Needed Items:</a:t>
                </a:r>
                <a:endParaRPr sz="2000">
                  <a:solidFill>
                    <a:srgbClr val="1D3D70"/>
                  </a:solidFill>
                  <a:latin typeface="Passion One"/>
                  <a:ea typeface="Passion One"/>
                  <a:cs typeface="Passion One"/>
                  <a:sym typeface="Passion One"/>
                </a:endParaRPr>
              </a:p>
            </p:txBody>
          </p:sp>
          <p:sp>
            <p:nvSpPr>
              <p:cNvPr id="69" name="Google Shape;69;p13"/>
              <p:cNvSpPr txBox="1"/>
              <p:nvPr/>
            </p:nvSpPr>
            <p:spPr>
              <a:xfrm>
                <a:off x="356550" y="7807739"/>
                <a:ext cx="2962200" cy="71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1D3D7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Canned fish, canned corn, beans, </a:t>
                </a:r>
                <a:endParaRPr>
                  <a:solidFill>
                    <a:srgbClr val="1D3D7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1D3D7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canned meat, chicken, pork, </a:t>
                </a:r>
                <a:endParaRPr>
                  <a:solidFill>
                    <a:srgbClr val="1D3D7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1D3D7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beef, canned asparagus.</a:t>
                </a:r>
                <a:endParaRPr>
                  <a:solidFill>
                    <a:srgbClr val="1D3D7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70" name="Google Shape;70;p13"/>
            <p:cNvGrpSpPr/>
            <p:nvPr/>
          </p:nvGrpSpPr>
          <p:grpSpPr>
            <a:xfrm>
              <a:off x="356550" y="8719592"/>
              <a:ext cx="2962200" cy="884450"/>
              <a:chOff x="356550" y="7386489"/>
              <a:chExt cx="2962200" cy="884450"/>
            </a:xfrm>
          </p:grpSpPr>
          <p:sp>
            <p:nvSpPr>
              <p:cNvPr id="71" name="Google Shape;71;p13"/>
              <p:cNvSpPr txBox="1"/>
              <p:nvPr/>
            </p:nvSpPr>
            <p:spPr>
              <a:xfrm>
                <a:off x="356550" y="7386489"/>
                <a:ext cx="29622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000">
                    <a:solidFill>
                      <a:srgbClr val="1D3D70"/>
                    </a:solidFill>
                    <a:latin typeface="Passion One"/>
                    <a:ea typeface="Passion One"/>
                    <a:cs typeface="Passion One"/>
                    <a:sym typeface="Passion One"/>
                  </a:rPr>
                  <a:t>Drop Location:</a:t>
                </a:r>
                <a:endParaRPr sz="2000">
                  <a:solidFill>
                    <a:srgbClr val="1D3D70"/>
                  </a:solidFill>
                  <a:latin typeface="Passion One"/>
                  <a:ea typeface="Passion One"/>
                  <a:cs typeface="Passion One"/>
                  <a:sym typeface="Passion One"/>
                </a:endParaRPr>
              </a:p>
            </p:txBody>
          </p:sp>
          <p:sp>
            <p:nvSpPr>
              <p:cNvPr id="72" name="Google Shape;72;p13"/>
              <p:cNvSpPr txBox="1"/>
              <p:nvPr/>
            </p:nvSpPr>
            <p:spPr>
              <a:xfrm>
                <a:off x="356550" y="7807739"/>
                <a:ext cx="2962200" cy="46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1D3D7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123 </a:t>
                </a:r>
                <a:r>
                  <a:rPr lang="ru">
                    <a:solidFill>
                      <a:srgbClr val="1D3D7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anywhere</a:t>
                </a:r>
                <a:r>
                  <a:rPr lang="ru">
                    <a:solidFill>
                      <a:srgbClr val="1D3D7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st., any city</a:t>
                </a:r>
                <a:endParaRPr>
                  <a:solidFill>
                    <a:srgbClr val="1D3D7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1D3D7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Louisiana, 33131</a:t>
                </a:r>
                <a:endParaRPr>
                  <a:solidFill>
                    <a:srgbClr val="1D3D7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73" name="Google Shape;73;p13"/>
          <p:cNvGrpSpPr/>
          <p:nvPr/>
        </p:nvGrpSpPr>
        <p:grpSpPr>
          <a:xfrm>
            <a:off x="0" y="9996350"/>
            <a:ext cx="7560000" cy="702000"/>
            <a:chOff x="0" y="9996350"/>
            <a:chExt cx="7560000" cy="702000"/>
          </a:xfrm>
        </p:grpSpPr>
        <p:sp>
          <p:nvSpPr>
            <p:cNvPr id="74" name="Google Shape;74;p13"/>
            <p:cNvSpPr/>
            <p:nvPr/>
          </p:nvSpPr>
          <p:spPr>
            <a:xfrm>
              <a:off x="0" y="9996350"/>
              <a:ext cx="7560000" cy="702000"/>
            </a:xfrm>
            <a:prstGeom prst="rect">
              <a:avLst/>
            </a:prstGeom>
            <a:solidFill>
              <a:srgbClr val="FBB0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356550" y="10239650"/>
              <a:ext cx="2368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D3D70"/>
                  </a:solidFill>
                  <a:latin typeface="Open Sans"/>
                  <a:ea typeface="Open Sans"/>
                  <a:cs typeface="Open Sans"/>
                  <a:sym typeface="Open Sans"/>
                </a:rPr>
                <a:t>Contact: + 123-456-7890</a:t>
              </a:r>
              <a:endParaRPr>
                <a:solidFill>
                  <a:srgbClr val="1D3D7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2595600" y="10239650"/>
              <a:ext cx="2368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D3D70"/>
                  </a:solidFill>
                  <a:latin typeface="Open Sans"/>
                  <a:ea typeface="Open Sans"/>
                  <a:cs typeface="Open Sans"/>
                  <a:sym typeface="Open Sans"/>
                </a:rPr>
                <a:t>Example@mail.com</a:t>
              </a:r>
              <a:endParaRPr>
                <a:solidFill>
                  <a:srgbClr val="1D3D7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4841547" y="10239650"/>
              <a:ext cx="2368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D3D70"/>
                  </a:solidFill>
                  <a:latin typeface="Open Sans"/>
                  <a:ea typeface="Open Sans"/>
                  <a:cs typeface="Open Sans"/>
                  <a:sym typeface="Open Sans"/>
                </a:rPr>
                <a:t>www. yourwebsite.com</a:t>
              </a:r>
              <a:endParaRPr>
                <a:solidFill>
                  <a:srgbClr val="1D3D7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