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Fredericka the Great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FrederickatheGre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1" y="0"/>
            <a:ext cx="7554357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8625" y="47182"/>
            <a:ext cx="6842700" cy="1785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6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CALIFORNIA</a:t>
            </a:r>
            <a:endParaRPr sz="116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42200" y="1635253"/>
            <a:ext cx="6075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>
                <a:solidFill>
                  <a:srgbClr val="FFDE90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Travel bucket list</a:t>
            </a:r>
            <a:endParaRPr sz="4500">
              <a:solidFill>
                <a:srgbClr val="FFDE90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841193" y="2531500"/>
            <a:ext cx="2853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HOLLYWOOD</a:t>
            </a:r>
            <a:endParaRPr sz="18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292" y="2586462"/>
            <a:ext cx="174675" cy="167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509292" y="3062494"/>
            <a:ext cx="3185800" cy="277200"/>
            <a:chOff x="509292" y="2531500"/>
            <a:chExt cx="3185800" cy="2772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SAN FRANCISCO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61" name="Google Shape;6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509292" y="3593489"/>
            <a:ext cx="3185800" cy="277200"/>
            <a:chOff x="509292" y="2531500"/>
            <a:chExt cx="3185800" cy="2772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GOLDEN GATE BRIDGE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64" name="Google Shape;6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5" name="Google Shape;65;p13"/>
          <p:cNvGrpSpPr/>
          <p:nvPr/>
        </p:nvGrpSpPr>
        <p:grpSpPr>
          <a:xfrm>
            <a:off x="509292" y="4124483"/>
            <a:ext cx="3185800" cy="277200"/>
            <a:chOff x="509292" y="2531500"/>
            <a:chExt cx="3185800" cy="2772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YOSEMITE NATIONAL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" name="Google Shape;68;p13"/>
          <p:cNvGrpSpPr/>
          <p:nvPr/>
        </p:nvGrpSpPr>
        <p:grpSpPr>
          <a:xfrm>
            <a:off x="509292" y="4655478"/>
            <a:ext cx="3185800" cy="277200"/>
            <a:chOff x="509292" y="2531500"/>
            <a:chExt cx="3185800" cy="2772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DISNEYLAND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70" name="Google Shape;7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1" name="Google Shape;71;p13"/>
          <p:cNvGrpSpPr/>
          <p:nvPr/>
        </p:nvGrpSpPr>
        <p:grpSpPr>
          <a:xfrm>
            <a:off x="509292" y="5186472"/>
            <a:ext cx="3185800" cy="277200"/>
            <a:chOff x="509292" y="2531500"/>
            <a:chExt cx="3185800" cy="2772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DEATH VALLEY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73" name="Google Shape;7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" name="Google Shape;74;p13"/>
          <p:cNvGrpSpPr/>
          <p:nvPr/>
        </p:nvGrpSpPr>
        <p:grpSpPr>
          <a:xfrm>
            <a:off x="509292" y="5717467"/>
            <a:ext cx="3185800" cy="277200"/>
            <a:chOff x="509292" y="2531500"/>
            <a:chExt cx="3185800" cy="2772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KINGS CANYON PARKS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76" name="Google Shape;7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7" name="Google Shape;77;p13"/>
          <p:cNvGrpSpPr/>
          <p:nvPr/>
        </p:nvGrpSpPr>
        <p:grpSpPr>
          <a:xfrm>
            <a:off x="509292" y="6248461"/>
            <a:ext cx="3185800" cy="277200"/>
            <a:chOff x="509292" y="2531500"/>
            <a:chExt cx="3185800" cy="2772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SEQUOIA PARKS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79" name="Google Shape;7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0" name="Google Shape;80;p13"/>
          <p:cNvGrpSpPr/>
          <p:nvPr/>
        </p:nvGrpSpPr>
        <p:grpSpPr>
          <a:xfrm>
            <a:off x="509292" y="6779455"/>
            <a:ext cx="3185800" cy="277200"/>
            <a:chOff x="509292" y="2531500"/>
            <a:chExt cx="3185800" cy="2772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REDWOOD PARKS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82" name="Google Shape;8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3" name="Google Shape;83;p13"/>
          <p:cNvGrpSpPr/>
          <p:nvPr/>
        </p:nvGrpSpPr>
        <p:grpSpPr>
          <a:xfrm>
            <a:off x="509292" y="7310450"/>
            <a:ext cx="3185800" cy="277200"/>
            <a:chOff x="509292" y="2531500"/>
            <a:chExt cx="3185800" cy="2772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JOSHUA TREE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85" name="Google Shape;8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6" name="Google Shape;86;p13"/>
          <p:cNvGrpSpPr/>
          <p:nvPr/>
        </p:nvGrpSpPr>
        <p:grpSpPr>
          <a:xfrm>
            <a:off x="509292" y="7841444"/>
            <a:ext cx="3185800" cy="277200"/>
            <a:chOff x="509292" y="2531500"/>
            <a:chExt cx="3185800" cy="277200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HEARST CASTLE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88" name="Google Shape;8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9" name="Google Shape;89;p13"/>
          <p:cNvGrpSpPr/>
          <p:nvPr/>
        </p:nvGrpSpPr>
        <p:grpSpPr>
          <a:xfrm>
            <a:off x="509292" y="8372439"/>
            <a:ext cx="3185800" cy="277200"/>
            <a:chOff x="509292" y="2531500"/>
            <a:chExt cx="3185800" cy="277200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SANTA CATALINA ISLAND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91" name="Google Shape;9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2" name="Google Shape;92;p13"/>
          <p:cNvGrpSpPr/>
          <p:nvPr/>
        </p:nvGrpSpPr>
        <p:grpSpPr>
          <a:xfrm>
            <a:off x="509292" y="8903433"/>
            <a:ext cx="3185800" cy="277200"/>
            <a:chOff x="509292" y="2531500"/>
            <a:chExt cx="3185800" cy="277200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CHANNEL ISLANDS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94" name="Google Shape;9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5" name="Google Shape;95;p13"/>
          <p:cNvGrpSpPr/>
          <p:nvPr/>
        </p:nvGrpSpPr>
        <p:grpSpPr>
          <a:xfrm>
            <a:off x="509292" y="9434428"/>
            <a:ext cx="3185800" cy="277200"/>
            <a:chOff x="509292" y="2531500"/>
            <a:chExt cx="3185800" cy="2772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DESERT HOT SPRINGS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97" name="Google Shape;9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8" name="Google Shape;98;p13"/>
          <p:cNvGrpSpPr/>
          <p:nvPr/>
        </p:nvGrpSpPr>
        <p:grpSpPr>
          <a:xfrm>
            <a:off x="509292" y="9965422"/>
            <a:ext cx="3185800" cy="277200"/>
            <a:chOff x="509292" y="2531500"/>
            <a:chExt cx="3185800" cy="2772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OLD SACRAMENTO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00" name="Google Shape;10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1" name="Google Shape;101;p13"/>
          <p:cNvGrpSpPr/>
          <p:nvPr/>
        </p:nvGrpSpPr>
        <p:grpSpPr>
          <a:xfrm>
            <a:off x="4015517" y="2531500"/>
            <a:ext cx="3398208" cy="277200"/>
            <a:chOff x="509292" y="2531500"/>
            <a:chExt cx="3398208" cy="2772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841201" y="2531500"/>
              <a:ext cx="3066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DEATH VALLEY NATIONAL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03" name="Google Shape;10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4" name="Google Shape;104;p13"/>
          <p:cNvGrpSpPr/>
          <p:nvPr/>
        </p:nvGrpSpPr>
        <p:grpSpPr>
          <a:xfrm>
            <a:off x="4015517" y="3062494"/>
            <a:ext cx="3185800" cy="277200"/>
            <a:chOff x="509292" y="2531500"/>
            <a:chExt cx="3185800" cy="277200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OUE SKYSPACE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06" name="Google Shape;10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7" name="Google Shape;107;p13"/>
          <p:cNvGrpSpPr/>
          <p:nvPr/>
        </p:nvGrpSpPr>
        <p:grpSpPr>
          <a:xfrm>
            <a:off x="4015517" y="3593489"/>
            <a:ext cx="3185800" cy="277200"/>
            <a:chOff x="509292" y="2531500"/>
            <a:chExt cx="3185800" cy="277200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Santa Cruz </a:t>
              </a: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VINEYARDS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09" name="Google Shape;10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0" name="Google Shape;110;p13"/>
          <p:cNvGrpSpPr/>
          <p:nvPr/>
        </p:nvGrpSpPr>
        <p:grpSpPr>
          <a:xfrm>
            <a:off x="4015517" y="4124483"/>
            <a:ext cx="3185800" cy="277200"/>
            <a:chOff x="509292" y="2531500"/>
            <a:chExt cx="3185800" cy="2772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Malibu Surfrider </a:t>
              </a: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BEACH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12" name="Google Shape;11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3" name="Google Shape;113;p13"/>
          <p:cNvGrpSpPr/>
          <p:nvPr/>
        </p:nvGrpSpPr>
        <p:grpSpPr>
          <a:xfrm>
            <a:off x="4015517" y="4655478"/>
            <a:ext cx="3185800" cy="277200"/>
            <a:chOff x="509292" y="2531500"/>
            <a:chExt cx="3185800" cy="2772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WINCHESTER MYSTERY HOUSE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15" name="Google Shape;11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6" name="Google Shape;116;p13"/>
          <p:cNvGrpSpPr/>
          <p:nvPr/>
        </p:nvGrpSpPr>
        <p:grpSpPr>
          <a:xfrm>
            <a:off x="4015517" y="5186472"/>
            <a:ext cx="3185800" cy="277200"/>
            <a:chOff x="509292" y="2531500"/>
            <a:chExt cx="3185800" cy="277200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SAN DIEGO ZOO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18" name="Google Shape;11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" name="Google Shape;119;p13"/>
          <p:cNvGrpSpPr/>
          <p:nvPr/>
        </p:nvGrpSpPr>
        <p:grpSpPr>
          <a:xfrm>
            <a:off x="4015517" y="5717467"/>
            <a:ext cx="3185800" cy="277200"/>
            <a:chOff x="509292" y="2531500"/>
            <a:chExt cx="3185800" cy="277200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ALCATRAZ ISLAND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21" name="Google Shape;12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" name="Google Shape;122;p13"/>
          <p:cNvGrpSpPr/>
          <p:nvPr/>
        </p:nvGrpSpPr>
        <p:grpSpPr>
          <a:xfrm>
            <a:off x="4015517" y="6248461"/>
            <a:ext cx="3185800" cy="277200"/>
            <a:chOff x="509292" y="2531500"/>
            <a:chExt cx="3185800" cy="277200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SOLVANG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24" name="Google Shape;12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5" name="Google Shape;125;p13"/>
          <p:cNvGrpSpPr/>
          <p:nvPr/>
        </p:nvGrpSpPr>
        <p:grpSpPr>
          <a:xfrm>
            <a:off x="4015517" y="6779455"/>
            <a:ext cx="3185800" cy="277200"/>
            <a:chOff x="509292" y="2531500"/>
            <a:chExt cx="3185800" cy="27720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LASSEN VOLCANIC PARK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27" name="Google Shape;12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" name="Google Shape;128;p13"/>
          <p:cNvGrpSpPr/>
          <p:nvPr/>
        </p:nvGrpSpPr>
        <p:grpSpPr>
          <a:xfrm>
            <a:off x="4015517" y="7310450"/>
            <a:ext cx="3185800" cy="277200"/>
            <a:chOff x="509292" y="2531500"/>
            <a:chExt cx="3185800" cy="2772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LAKE TAHOE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30" name="Google Shape;13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1" name="Google Shape;131;p13"/>
          <p:cNvGrpSpPr/>
          <p:nvPr/>
        </p:nvGrpSpPr>
        <p:grpSpPr>
          <a:xfrm>
            <a:off x="4015517" y="7841444"/>
            <a:ext cx="3185800" cy="277200"/>
            <a:chOff x="509292" y="2531500"/>
            <a:chExt cx="3185800" cy="2772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RMS QUEEN MARY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33" name="Google Shape;133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4" name="Google Shape;134;p13"/>
          <p:cNvGrpSpPr/>
          <p:nvPr/>
        </p:nvGrpSpPr>
        <p:grpSpPr>
          <a:xfrm>
            <a:off x="4015517" y="8372439"/>
            <a:ext cx="3185800" cy="277200"/>
            <a:chOff x="509292" y="2531500"/>
            <a:chExt cx="3185800" cy="2772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SF CABLE CAR MUSEUM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36" name="Google Shape;13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7" name="Google Shape;137;p13"/>
          <p:cNvGrpSpPr/>
          <p:nvPr/>
        </p:nvGrpSpPr>
        <p:grpSpPr>
          <a:xfrm>
            <a:off x="4015517" y="8903433"/>
            <a:ext cx="3185800" cy="277200"/>
            <a:chOff x="509292" y="2531500"/>
            <a:chExt cx="3185800" cy="2772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GLASS BEACH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39" name="Google Shape;13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0" name="Google Shape;140;p13"/>
          <p:cNvGrpSpPr/>
          <p:nvPr/>
        </p:nvGrpSpPr>
        <p:grpSpPr>
          <a:xfrm>
            <a:off x="4015517" y="9434428"/>
            <a:ext cx="3185800" cy="277200"/>
            <a:chOff x="509292" y="2531500"/>
            <a:chExt cx="3185800" cy="2772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PRESIDIO OF SANTA BARBARA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42" name="Google Shape;14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3" name="Google Shape;143;p13"/>
          <p:cNvGrpSpPr/>
          <p:nvPr/>
        </p:nvGrpSpPr>
        <p:grpSpPr>
          <a:xfrm>
            <a:off x="4015517" y="9965422"/>
            <a:ext cx="3185800" cy="277200"/>
            <a:chOff x="509292" y="2531500"/>
            <a:chExt cx="3185800" cy="2772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841193" y="2531500"/>
              <a:ext cx="2853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FISHERMAN’S WHARF</a:t>
              </a:r>
              <a:endParaRPr sz="18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pic>
          <p:nvPicPr>
            <p:cNvPr id="145" name="Google Shape;14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09292" y="2586462"/>
              <a:ext cx="174675" cy="1672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