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04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  <p:embeddedFont>
      <p:font typeface="Rubik SemiBold"/>
      <p:regular r:id="rId16"/>
      <p:bold r:id="rId17"/>
      <p:italic r:id="rId18"/>
      <p:boldItalic r:id="rId19"/>
    </p:embeddedFont>
    <p:embeddedFont>
      <p:font typeface="Rubik"/>
      <p:regular r:id="rId20"/>
      <p:bold r:id="rId21"/>
      <p:italic r:id="rId22"/>
      <p:boldItalic r:id="rId23"/>
    </p:embeddedFont>
    <p:embeddedFont>
      <p:font typeface="Caveat Brus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8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8" orient="horz"/>
        <p:guide pos="10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regular.fntdata"/><Relationship Id="rId11" Type="http://schemas.openxmlformats.org/officeDocument/2006/relationships/font" Target="fonts/RubikMedium-boldItalic.fntdata"/><Relationship Id="rId22" Type="http://schemas.openxmlformats.org/officeDocument/2006/relationships/font" Target="fonts/Rubik-italic.fntdata"/><Relationship Id="rId10" Type="http://schemas.openxmlformats.org/officeDocument/2006/relationships/font" Target="fonts/RubikMedium-italic.fntdata"/><Relationship Id="rId21" Type="http://schemas.openxmlformats.org/officeDocument/2006/relationships/font" Target="fonts/Rubik-bold.fntdata"/><Relationship Id="rId13" Type="http://schemas.openxmlformats.org/officeDocument/2006/relationships/font" Target="fonts/Lato-bold.fntdata"/><Relationship Id="rId24" Type="http://schemas.openxmlformats.org/officeDocument/2006/relationships/font" Target="fonts/CaveatBrush-regular.fntdata"/><Relationship Id="rId12" Type="http://schemas.openxmlformats.org/officeDocument/2006/relationships/font" Target="fonts/Lato-regular.fntdata"/><Relationship Id="rId23" Type="http://schemas.openxmlformats.org/officeDocument/2006/relationships/font" Target="fonts/Rubi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RubikSemiBold-bold.fntdata"/><Relationship Id="rId16" Type="http://schemas.openxmlformats.org/officeDocument/2006/relationships/font" Target="fonts/Rubik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RubikSemiBold-italic.fntdata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e75d4ad8a_0_11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e75d4ad8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098" y="265780"/>
            <a:ext cx="2982300" cy="7326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095" y="1011656"/>
            <a:ext cx="2982300" cy="282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095" y="394837"/>
            <a:ext cx="2982300" cy="7008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095" y="1125204"/>
            <a:ext cx="2982300" cy="4644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095" y="767757"/>
            <a:ext cx="2982300" cy="3006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095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1340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095" y="198324"/>
            <a:ext cx="982800" cy="2697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095" y="496025"/>
            <a:ext cx="982800" cy="1134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588" y="160683"/>
            <a:ext cx="2228700" cy="1460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" y="-45"/>
            <a:ext cx="16002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00" lIns="32200" spcFirstLastPara="1" rIns="32200" wrap="square" tIns="3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2925" y="440188"/>
            <a:ext cx="1415700" cy="5292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2925" y="1000573"/>
            <a:ext cx="1415700" cy="4410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28825" y="258462"/>
            <a:ext cx="1343100" cy="1319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095" y="1510127"/>
            <a:ext cx="2099700" cy="2160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5680" r="-5680" t="0"/>
          <a:stretch/>
        </p:blipFill>
        <p:spPr>
          <a:xfrm flipH="1">
            <a:off x="446400" y="0"/>
            <a:ext cx="2754000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1584300" cy="1836000"/>
          </a:xfrm>
          <a:prstGeom prst="rect">
            <a:avLst/>
          </a:prstGeom>
          <a:solidFill>
            <a:srgbClr val="DBBF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13323" y="356128"/>
            <a:ext cx="136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Cake</a:t>
            </a:r>
            <a:endParaRPr sz="36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3323" y="801514"/>
            <a:ext cx="136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Business Card</a:t>
            </a:r>
            <a:endParaRPr sz="21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3323" y="1132011"/>
            <a:ext cx="1364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BC958F"/>
                </a:solidFill>
                <a:latin typeface="Lato"/>
                <a:ea typeface="Lato"/>
                <a:cs typeface="Lato"/>
                <a:sym typeface="Lato"/>
              </a:rPr>
              <a:t>The Best Confectionery</a:t>
            </a:r>
            <a:endParaRPr sz="800">
              <a:solidFill>
                <a:srgbClr val="BC958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599100" y="0"/>
            <a:ext cx="0" cy="1836000"/>
          </a:xfrm>
          <a:prstGeom prst="straightConnector1">
            <a:avLst/>
          </a:prstGeom>
          <a:noFill/>
          <a:ln cap="flat" cmpd="sng" w="38100">
            <a:solidFill>
              <a:srgbClr val="F0E7E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509725" y="0"/>
            <a:ext cx="1690800" cy="1836000"/>
          </a:xfrm>
          <a:prstGeom prst="rect">
            <a:avLst/>
          </a:prstGeom>
          <a:solidFill>
            <a:srgbClr val="9F7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4025" y="0"/>
            <a:ext cx="1577700" cy="1836000"/>
          </a:xfrm>
          <a:prstGeom prst="rect">
            <a:avLst/>
          </a:prstGeom>
          <a:solidFill>
            <a:srgbClr val="DBBF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31225" y="466713"/>
            <a:ext cx="1507200" cy="807311"/>
            <a:chOff x="31225" y="466713"/>
            <a:chExt cx="1507200" cy="807311"/>
          </a:xfrm>
        </p:grpSpPr>
        <p:sp>
          <p:nvSpPr>
            <p:cNvPr id="67" name="Google Shape;67;p14"/>
            <p:cNvSpPr txBox="1"/>
            <p:nvPr/>
          </p:nvSpPr>
          <p:spPr>
            <a:xfrm>
              <a:off x="31225" y="466713"/>
              <a:ext cx="1507200" cy="6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8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Rosetta</a:t>
              </a:r>
              <a:endParaRPr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chemeClr val="lt1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Hermann</a:t>
              </a:r>
              <a:endParaRPr sz="28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102473" y="1151023"/>
              <a:ext cx="13647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BC958F"/>
                  </a:solidFill>
                  <a:latin typeface="Lato"/>
                  <a:ea typeface="Lato"/>
                  <a:cs typeface="Lato"/>
                  <a:sym typeface="Lato"/>
                </a:rPr>
                <a:t>Pastry Chef</a:t>
              </a:r>
              <a:endParaRPr sz="800">
                <a:solidFill>
                  <a:srgbClr val="BC958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9" name="Google Shape;69;p14"/>
          <p:cNvSpPr/>
          <p:nvPr/>
        </p:nvSpPr>
        <p:spPr>
          <a:xfrm rot="5400000">
            <a:off x="1535526" y="862425"/>
            <a:ext cx="153300" cy="99900"/>
          </a:xfrm>
          <a:prstGeom prst="triangle">
            <a:avLst>
              <a:gd fmla="val 50000" name="adj"/>
            </a:avLst>
          </a:prstGeom>
          <a:solidFill>
            <a:srgbClr val="DBBF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754975" y="562500"/>
            <a:ext cx="13977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Mobile:</a:t>
            </a: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012-345-6789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Website:</a:t>
            </a: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example.com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Email:</a:t>
            </a: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example@mail.com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Address:</a:t>
            </a: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5703 Rippin Crescent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Apt, Bilzen 57073-7014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