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2000" cx="7560000"/>
  <p:notesSz cx="6858000" cy="9144000"/>
  <p:embeddedFontLst>
    <p:embeddedFont>
      <p:font typeface="Cabin Sketch"/>
      <p:regular r:id="rId10"/>
      <p:bold r:id="rId11"/>
    </p:embeddedFont>
    <p:embeddedFont>
      <p:font typeface="Vollkorn"/>
      <p:regular r:id="rId12"/>
      <p:bold r:id="rId13"/>
      <p:italic r:id="rId14"/>
      <p:boldItalic r:id="rId15"/>
    </p:embeddedFont>
    <p:embeddedFont>
      <p:font typeface="Courgette"/>
      <p:regular r:id="rId16"/>
    </p:embeddedFont>
    <p:embeddedFont>
      <p:font typeface="DM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313">
          <p15:clr>
            <a:srgbClr val="A4A3A4"/>
          </p15:clr>
        </p15:guide>
        <p15:guide id="2" pos="283">
          <p15:clr>
            <a:srgbClr val="9AA0A6"/>
          </p15:clr>
        </p15:guide>
        <p15:guide id="3" orient="horz" pos="340">
          <p15:clr>
            <a:srgbClr val="9AA0A6"/>
          </p15:clr>
        </p15:guide>
        <p15:guide id="4" pos="4479">
          <p15:clr>
            <a:srgbClr val="9AA0A6"/>
          </p15:clr>
        </p15:guide>
        <p15:guide id="5" orient="horz" pos="6395">
          <p15:clr>
            <a:srgbClr val="9AA0A6"/>
          </p15:clr>
        </p15:guide>
        <p15:guide id="6" pos="2451">
          <p15:clr>
            <a:srgbClr val="9AA0A6"/>
          </p15:clr>
        </p15:guide>
        <p15:guide id="7" pos="1447">
          <p15:clr>
            <a:srgbClr val="9AA0A6"/>
          </p15:clr>
        </p15:guide>
        <p15:guide id="8" pos="1311">
          <p15:clr>
            <a:srgbClr val="9AA0A6"/>
          </p15:clr>
        </p15:guide>
        <p15:guide id="9" pos="430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13"/>
        <p:guide pos="283"/>
        <p:guide pos="340" orient="horz"/>
        <p:guide pos="4479"/>
        <p:guide pos="6395" orient="horz"/>
        <p:guide pos="2451"/>
        <p:guide pos="1447"/>
        <p:guide pos="1311"/>
        <p:guide pos="430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Italic.fntdata"/><Relationship Id="rId11" Type="http://schemas.openxmlformats.org/officeDocument/2006/relationships/font" Target="fonts/CabinSketch-bold.fntdata"/><Relationship Id="rId10" Type="http://schemas.openxmlformats.org/officeDocument/2006/relationships/font" Target="fonts/CabinSketch-regular.fntdata"/><Relationship Id="rId13" Type="http://schemas.openxmlformats.org/officeDocument/2006/relationships/font" Target="fonts/Vollkorn-bold.fntdata"/><Relationship Id="rId12" Type="http://schemas.openxmlformats.org/officeDocument/2006/relationships/font" Target="fonts/Vollkorn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Vollkorn-boldItalic.fntdata"/><Relationship Id="rId14" Type="http://schemas.openxmlformats.org/officeDocument/2006/relationships/font" Target="fonts/Vollkorn-italic.fntdata"/><Relationship Id="rId17" Type="http://schemas.openxmlformats.org/officeDocument/2006/relationships/font" Target="fonts/DMSans-regular.fntdata"/><Relationship Id="rId16" Type="http://schemas.openxmlformats.org/officeDocument/2006/relationships/font" Target="fonts/Courgett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italic.fntdata"/><Relationship Id="rId6" Type="http://schemas.openxmlformats.org/officeDocument/2006/relationships/slide" Target="slides/slide1.xml"/><Relationship Id="rId18" Type="http://schemas.openxmlformats.org/officeDocument/2006/relationships/font" Target="fonts/DM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398ed79c6_0_5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398ed79c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398ed79c6_0_19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398ed79c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1398ed79c6_0_36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1398ed79c6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13.jpg"/><Relationship Id="rId7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9.jpg"/><Relationship Id="rId7" Type="http://schemas.openxmlformats.org/officeDocument/2006/relationships/image" Target="../media/image4.jpg"/><Relationship Id="rId8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7.jpg"/><Relationship Id="rId6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11" y="0"/>
            <a:ext cx="7559577" cy="10691999"/>
            <a:chOff x="211" y="0"/>
            <a:chExt cx="7559577" cy="10691999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211" y="0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13"/>
            <p:cNvSpPr/>
            <p:nvPr/>
          </p:nvSpPr>
          <p:spPr>
            <a:xfrm>
              <a:off x="247350" y="256050"/>
              <a:ext cx="7065300" cy="10179900"/>
            </a:xfrm>
            <a:prstGeom prst="rect">
              <a:avLst/>
            </a:prstGeom>
            <a:noFill/>
            <a:ln cap="flat" cmpd="sng" w="38100">
              <a:solidFill>
                <a:srgbClr val="6074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13"/>
          <p:cNvSpPr/>
          <p:nvPr/>
        </p:nvSpPr>
        <p:spPr>
          <a:xfrm>
            <a:off x="1539000" y="0"/>
            <a:ext cx="4482000" cy="10692600"/>
          </a:xfrm>
          <a:prstGeom prst="rect">
            <a:avLst/>
          </a:prstGeom>
          <a:solidFill>
            <a:srgbClr val="6074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>
            <a:off x="2121225" y="0"/>
            <a:ext cx="3317700" cy="3905250"/>
            <a:chOff x="2121225" y="0"/>
            <a:chExt cx="3317700" cy="3905250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2121225" y="0"/>
              <a:ext cx="3317700" cy="3905250"/>
              <a:chOff x="6194625" y="0"/>
              <a:chExt cx="3317700" cy="3905250"/>
            </a:xfrm>
          </p:grpSpPr>
          <p:sp>
            <p:nvSpPr>
              <p:cNvPr id="60" name="Google Shape;60;p13"/>
              <p:cNvSpPr/>
              <p:nvPr/>
            </p:nvSpPr>
            <p:spPr>
              <a:xfrm>
                <a:off x="6248400" y="0"/>
                <a:ext cx="3210000" cy="3876600"/>
              </a:xfrm>
              <a:prstGeom prst="rect">
                <a:avLst/>
              </a:prstGeom>
              <a:solidFill>
                <a:srgbClr val="434E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6194625" y="3219450"/>
                <a:ext cx="3317700" cy="685800"/>
              </a:xfrm>
              <a:prstGeom prst="triangle">
                <a:avLst>
                  <a:gd fmla="val 50000" name="adj"/>
                </a:avLst>
              </a:prstGeom>
              <a:solidFill>
                <a:srgbClr val="6074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" name="Google Shape;62;p13"/>
            <p:cNvSpPr txBox="1"/>
            <p:nvPr/>
          </p:nvSpPr>
          <p:spPr>
            <a:xfrm>
              <a:off x="3045638" y="823913"/>
              <a:ext cx="1490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600">
                  <a:solidFill>
                    <a:schemeClr val="lt1"/>
                  </a:solidFill>
                  <a:latin typeface="Courgette"/>
                  <a:ea typeface="Courgette"/>
                  <a:cs typeface="Courgette"/>
                  <a:sym typeface="Courgette"/>
                </a:rPr>
                <a:t>Your</a:t>
              </a:r>
              <a:endParaRPr sz="46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grpSp>
          <p:nvGrpSpPr>
            <p:cNvPr id="63" name="Google Shape;63;p13"/>
            <p:cNvGrpSpPr/>
            <p:nvPr/>
          </p:nvGrpSpPr>
          <p:grpSpPr>
            <a:xfrm>
              <a:off x="2684713" y="264325"/>
              <a:ext cx="2190575" cy="1126325"/>
              <a:chOff x="2695700" y="264325"/>
              <a:chExt cx="2190575" cy="1126325"/>
            </a:xfrm>
          </p:grpSpPr>
          <p:cxnSp>
            <p:nvCxnSpPr>
              <p:cNvPr id="64" name="Google Shape;64;p13"/>
              <p:cNvCxnSpPr/>
              <p:nvPr/>
            </p:nvCxnSpPr>
            <p:spPr>
              <a:xfrm rot="10800000">
                <a:off x="2888525" y="1390650"/>
                <a:ext cx="66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 rot="10800000">
                <a:off x="2695700" y="1390650"/>
                <a:ext cx="97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6" name="Google Shape;66;p13"/>
              <p:cNvCxnSpPr/>
              <p:nvPr/>
            </p:nvCxnSpPr>
            <p:spPr>
              <a:xfrm>
                <a:off x="2724263" y="1107413"/>
                <a:ext cx="357000" cy="92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7" name="Google Shape;67;p13"/>
              <p:cNvCxnSpPr/>
              <p:nvPr/>
            </p:nvCxnSpPr>
            <p:spPr>
              <a:xfrm>
                <a:off x="2826550" y="838200"/>
                <a:ext cx="276300" cy="159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8" name="Google Shape;68;p13"/>
              <p:cNvCxnSpPr/>
              <p:nvPr/>
            </p:nvCxnSpPr>
            <p:spPr>
              <a:xfrm>
                <a:off x="3217075" y="428625"/>
                <a:ext cx="226200" cy="390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13"/>
              <p:cNvCxnSpPr/>
              <p:nvPr/>
            </p:nvCxnSpPr>
            <p:spPr>
              <a:xfrm>
                <a:off x="3760000" y="264325"/>
                <a:ext cx="0" cy="345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" name="Google Shape;70;p13"/>
              <p:cNvCxnSpPr/>
              <p:nvPr/>
            </p:nvCxnSpPr>
            <p:spPr>
              <a:xfrm>
                <a:off x="3760000" y="740575"/>
                <a:ext cx="0" cy="109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" name="Google Shape;71;p13"/>
              <p:cNvCxnSpPr/>
              <p:nvPr/>
            </p:nvCxnSpPr>
            <p:spPr>
              <a:xfrm rot="10800000">
                <a:off x="3114575" y="719300"/>
                <a:ext cx="166800" cy="16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" name="Google Shape;72;p13"/>
              <p:cNvCxnSpPr/>
              <p:nvPr/>
            </p:nvCxnSpPr>
            <p:spPr>
              <a:xfrm rot="10800000">
                <a:off x="2990825" y="597925"/>
                <a:ext cx="81000" cy="85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" name="Google Shape;73;p13"/>
              <p:cNvCxnSpPr/>
              <p:nvPr/>
            </p:nvCxnSpPr>
            <p:spPr>
              <a:xfrm rot="10800000">
                <a:off x="3533700" y="507125"/>
                <a:ext cx="47700" cy="200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4" name="Google Shape;74;p13"/>
              <p:cNvCxnSpPr/>
              <p:nvPr/>
            </p:nvCxnSpPr>
            <p:spPr>
              <a:xfrm rot="10800000">
                <a:off x="3475525" y="309425"/>
                <a:ext cx="26100" cy="9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5" name="Google Shape;75;p13"/>
              <p:cNvCxnSpPr/>
              <p:nvPr/>
            </p:nvCxnSpPr>
            <p:spPr>
              <a:xfrm flipH="1">
                <a:off x="3931463" y="292900"/>
                <a:ext cx="111900" cy="426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6" name="Google Shape;76;p13"/>
              <p:cNvCxnSpPr/>
              <p:nvPr/>
            </p:nvCxnSpPr>
            <p:spPr>
              <a:xfrm flipH="1">
                <a:off x="4221825" y="392900"/>
                <a:ext cx="94200" cy="164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" name="Google Shape;77;p13"/>
              <p:cNvCxnSpPr/>
              <p:nvPr/>
            </p:nvCxnSpPr>
            <p:spPr>
              <a:xfrm flipH="1">
                <a:off x="4006425" y="727475"/>
                <a:ext cx="116700" cy="202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" name="Google Shape;78;p13"/>
              <p:cNvCxnSpPr/>
              <p:nvPr/>
            </p:nvCxnSpPr>
            <p:spPr>
              <a:xfrm flipH="1" rot="10800000">
                <a:off x="4250525" y="672800"/>
                <a:ext cx="200100" cy="228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" name="Google Shape;79;p13"/>
              <p:cNvCxnSpPr/>
              <p:nvPr/>
            </p:nvCxnSpPr>
            <p:spPr>
              <a:xfrm flipH="1" rot="10800000">
                <a:off x="4485075" y="550050"/>
                <a:ext cx="71400" cy="79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0" name="Google Shape;80;p13"/>
              <p:cNvCxnSpPr/>
              <p:nvPr/>
            </p:nvCxnSpPr>
            <p:spPr>
              <a:xfrm flipH="1" rot="10800000">
                <a:off x="4507700" y="785700"/>
                <a:ext cx="221400" cy="12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1" name="Google Shape;81;p13"/>
              <p:cNvCxnSpPr/>
              <p:nvPr/>
            </p:nvCxnSpPr>
            <p:spPr>
              <a:xfrm flipH="1" rot="10800000">
                <a:off x="4594625" y="1046625"/>
                <a:ext cx="249000" cy="67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13"/>
              <p:cNvCxnSpPr/>
              <p:nvPr/>
            </p:nvCxnSpPr>
            <p:spPr>
              <a:xfrm>
                <a:off x="4631525" y="1332300"/>
                <a:ext cx="176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13"/>
              <p:cNvCxnSpPr/>
              <p:nvPr/>
            </p:nvCxnSpPr>
            <p:spPr>
              <a:xfrm>
                <a:off x="4854175" y="1332300"/>
                <a:ext cx="32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84" name="Google Shape;84;p13"/>
            <p:cNvSpPr txBox="1"/>
            <p:nvPr/>
          </p:nvSpPr>
          <p:spPr>
            <a:xfrm>
              <a:off x="2480250" y="1404950"/>
              <a:ext cx="25995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4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CAFE</a:t>
              </a:r>
              <a:endParaRPr sz="7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2835600" y="2343175"/>
              <a:ext cx="18888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500">
                  <a:solidFill>
                    <a:schemeClr val="lt1"/>
                  </a:solidFill>
                  <a:latin typeface="Cabin Sketch"/>
                  <a:ea typeface="Cabin Sketch"/>
                  <a:cs typeface="Cabin Sketch"/>
                  <a:sym typeface="Cabin Sketch"/>
                </a:rPr>
                <a:t>MENU</a:t>
              </a:r>
              <a:endParaRPr sz="45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668050" y="2648975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772063" y="2648975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3"/>
          <p:cNvSpPr txBox="1"/>
          <p:nvPr/>
        </p:nvSpPr>
        <p:spPr>
          <a:xfrm>
            <a:off x="3036563" y="3657600"/>
            <a:ext cx="149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~ Since 2006 ~</a:t>
            </a:r>
            <a:endParaRPr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32621" l="0" r="0" t="29521"/>
          <a:stretch/>
        </p:blipFill>
        <p:spPr>
          <a:xfrm>
            <a:off x="0" y="4171950"/>
            <a:ext cx="7560000" cy="38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008800" y="8239125"/>
            <a:ext cx="354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rPr>
              <a:t>OPENING HOURS</a:t>
            </a:r>
            <a:endParaRPr sz="3400">
              <a:solidFill>
                <a:schemeClr val="lt1"/>
              </a:solidFill>
              <a:latin typeface="Cabin Sketch"/>
              <a:ea typeface="Cabin Sketch"/>
              <a:cs typeface="Cabin Sketch"/>
              <a:sym typeface="Cabin Sketch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2157475" y="8991600"/>
            <a:ext cx="3238500" cy="476400"/>
            <a:chOff x="2157475" y="8915400"/>
            <a:chExt cx="3238500" cy="476400"/>
          </a:xfrm>
        </p:grpSpPr>
        <p:sp>
          <p:nvSpPr>
            <p:cNvPr id="92" name="Google Shape;92;p13"/>
            <p:cNvSpPr/>
            <p:nvPr/>
          </p:nvSpPr>
          <p:spPr>
            <a:xfrm>
              <a:off x="2157475" y="8915400"/>
              <a:ext cx="3238500" cy="476400"/>
            </a:xfrm>
            <a:prstGeom prst="rect">
              <a:avLst/>
            </a:prstGeom>
            <a:solidFill>
              <a:srgbClr val="434E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2229900" y="8982075"/>
              <a:ext cx="3104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3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07 to 21 pm</a:t>
              </a:r>
              <a:endParaRPr sz="23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2001300" y="9791613"/>
            <a:ext cx="35613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Location of restaurant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74325 Shannon Coves Apt. 009,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Port Cesarbury, Bilzen (123) 456-7890</a:t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>
            <a:off x="247350" y="4171950"/>
            <a:ext cx="7065600" cy="3816000"/>
            <a:chOff x="247350" y="4171950"/>
            <a:chExt cx="7065600" cy="3816000"/>
          </a:xfrm>
        </p:grpSpPr>
        <p:cxnSp>
          <p:nvCxnSpPr>
            <p:cNvPr id="96" name="Google Shape;96;p13"/>
            <p:cNvCxnSpPr/>
            <p:nvPr/>
          </p:nvCxnSpPr>
          <p:spPr>
            <a:xfrm>
              <a:off x="247350" y="4171950"/>
              <a:ext cx="300" cy="38160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13"/>
            <p:cNvCxnSpPr/>
            <p:nvPr/>
          </p:nvCxnSpPr>
          <p:spPr>
            <a:xfrm>
              <a:off x="7312650" y="4171950"/>
              <a:ext cx="300" cy="381600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4"/>
          <p:cNvGrpSpPr/>
          <p:nvPr/>
        </p:nvGrpSpPr>
        <p:grpSpPr>
          <a:xfrm>
            <a:off x="211" y="1"/>
            <a:ext cx="7559577" cy="10691999"/>
            <a:chOff x="211" y="1"/>
            <a:chExt cx="7559577" cy="10691999"/>
          </a:xfrm>
        </p:grpSpPr>
        <p:pic>
          <p:nvPicPr>
            <p:cNvPr id="103" name="Google Shape;103;p1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211" y="1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4"/>
            <p:cNvSpPr/>
            <p:nvPr/>
          </p:nvSpPr>
          <p:spPr>
            <a:xfrm>
              <a:off x="247350" y="256051"/>
              <a:ext cx="7065300" cy="10179900"/>
            </a:xfrm>
            <a:prstGeom prst="rect">
              <a:avLst/>
            </a:prstGeom>
            <a:noFill/>
            <a:ln cap="flat" cmpd="sng" w="38100">
              <a:solidFill>
                <a:srgbClr val="6074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Google Shape;105;p14"/>
          <p:cNvSpPr txBox="1"/>
          <p:nvPr/>
        </p:nvSpPr>
        <p:spPr>
          <a:xfrm>
            <a:off x="438150" y="463800"/>
            <a:ext cx="140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E4A"/>
                </a:solidFill>
                <a:latin typeface="Vollkorn"/>
                <a:ea typeface="Vollkorn"/>
                <a:cs typeface="Vollkorn"/>
                <a:sym typeface="Vollkorn"/>
              </a:rPr>
              <a:t>STARTER</a:t>
            </a:r>
            <a:endParaRPr sz="2200">
              <a:solidFill>
                <a:srgbClr val="434E4A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759756" y="595313"/>
            <a:ext cx="64200" cy="64200"/>
          </a:xfrm>
          <a:prstGeom prst="ellipse">
            <a:avLst/>
          </a:prstGeom>
          <a:solidFill>
            <a:srgbClr val="434E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" name="Google Shape;107;p14"/>
          <p:cNvCxnSpPr>
            <a:stCxn id="106" idx="6"/>
          </p:cNvCxnSpPr>
          <p:nvPr/>
        </p:nvCxnSpPr>
        <p:spPr>
          <a:xfrm>
            <a:off x="1823956" y="627413"/>
            <a:ext cx="527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Google Shape;108;p14"/>
          <p:cNvSpPr txBox="1"/>
          <p:nvPr/>
        </p:nvSpPr>
        <p:spPr>
          <a:xfrm>
            <a:off x="438189" y="931275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Hummus plate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6.85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438189" y="1228950"/>
            <a:ext cx="3279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Phasellus et libero id purus mattis venenatis nec ligula.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Sed ac aliquet nisl. Pellentesque malesuada purus.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438189" y="1658750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Caponata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7.25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438189" y="1956425"/>
            <a:ext cx="3279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Vestibulum eros sem, eleifend ut velit sed, consequat 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efficitur urna. Proin sit amet venenatis ipsum.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438189" y="2385006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Grilled Artichoke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7.50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438189" y="2682681"/>
            <a:ext cx="3279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Sed nec lectus et ex bibendum aliquam vitae libero.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Quisque porttitor ante in blandit ultricies.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438189" y="3111338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Baked Bride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.85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438189" y="3409013"/>
            <a:ext cx="3279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Praesent dignissim a augue eu dapibus tincidunt 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consectetur risus, sed interdum arcu volutpat ac.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4">
            <a:alphaModFix/>
          </a:blip>
          <a:srcRect b="0" l="0" r="22263" t="0"/>
          <a:stretch/>
        </p:blipFill>
        <p:spPr>
          <a:xfrm>
            <a:off x="452450" y="3954275"/>
            <a:ext cx="3219451" cy="276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5">
            <a:alphaModFix/>
          </a:blip>
          <a:srcRect b="0" l="15279" r="18604" t="0"/>
          <a:stretch/>
        </p:blipFill>
        <p:spPr>
          <a:xfrm>
            <a:off x="3890550" y="981275"/>
            <a:ext cx="3219450" cy="297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3866738" y="4127688"/>
            <a:ext cx="140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E4A"/>
                </a:solidFill>
                <a:latin typeface="Vollkorn"/>
                <a:ea typeface="Vollkorn"/>
                <a:cs typeface="Vollkorn"/>
                <a:sym typeface="Vollkorn"/>
              </a:rPr>
              <a:t>SALADS</a:t>
            </a:r>
            <a:endParaRPr sz="2200">
              <a:solidFill>
                <a:srgbClr val="434E4A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097594" y="4259200"/>
            <a:ext cx="64200" cy="64200"/>
          </a:xfrm>
          <a:prstGeom prst="ellipse">
            <a:avLst/>
          </a:prstGeom>
          <a:solidFill>
            <a:srgbClr val="434E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0" name="Google Shape;120;p14"/>
          <p:cNvCxnSpPr>
            <a:stCxn id="119" idx="6"/>
          </p:cNvCxnSpPr>
          <p:nvPr/>
        </p:nvCxnSpPr>
        <p:spPr>
          <a:xfrm>
            <a:off x="5161794" y="4291300"/>
            <a:ext cx="1949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4"/>
          <p:cNvSpPr txBox="1"/>
          <p:nvPr/>
        </p:nvSpPr>
        <p:spPr>
          <a:xfrm>
            <a:off x="3876251" y="4603488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Greek Salad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2" name="Google Shape;122;p14"/>
          <p:cNvSpPr txBox="1"/>
          <p:nvPr/>
        </p:nvSpPr>
        <p:spPr>
          <a:xfrm>
            <a:off x="3876250" y="4901175"/>
            <a:ext cx="3235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Praesent rutrum mi in magna ullamcorper, quis fringilla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libero viverra. Mauris ullamcorper quis nisl eget aliquet.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3876251" y="5330625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Warm Duck Salad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3876250" y="5628307"/>
            <a:ext cx="3235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Integer convallis, metus vulputate sodales mattis, nunc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neque ornare massa, in lobortis urna odio ac felis.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3876251" y="6059275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Grilled Cutlets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.50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6" name="Google Shape;126;p14"/>
          <p:cNvSpPr txBox="1"/>
          <p:nvPr/>
        </p:nvSpPr>
        <p:spPr>
          <a:xfrm>
            <a:off x="3876250" y="6356952"/>
            <a:ext cx="3235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Ut volutpat, arcu id accumsan vestibulum, orci neque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elementum orci, non bibendum enim eros in urna.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3876251" y="6789550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Chicken Caesar Salad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.85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8" name="Google Shape;128;p14"/>
          <p:cNvSpPr txBox="1"/>
          <p:nvPr/>
        </p:nvSpPr>
        <p:spPr>
          <a:xfrm>
            <a:off x="3876251" y="7087225"/>
            <a:ext cx="3279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Etiam in lectus vitae neque volutpat congue at quis nisi.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Maecenas in elit et neque sollicitudin laoreet.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9" name="Google Shape;129;p14"/>
          <p:cNvSpPr txBox="1"/>
          <p:nvPr/>
        </p:nvSpPr>
        <p:spPr>
          <a:xfrm>
            <a:off x="3876251" y="7521563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Roast Pumpkin Salad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8.85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0" name="Google Shape;130;p14"/>
          <p:cNvSpPr txBox="1"/>
          <p:nvPr/>
        </p:nvSpPr>
        <p:spPr>
          <a:xfrm>
            <a:off x="3876251" y="7819238"/>
            <a:ext cx="3279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Praesent rutrum mi in magna ullamcorper, quis fringilla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libero viverra. Mauris ullamcorper quis nisl eget aliquet.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6">
            <a:alphaModFix/>
          </a:blip>
          <a:srcRect b="9240" l="5068" r="5390" t="17536"/>
          <a:stretch/>
        </p:blipFill>
        <p:spPr>
          <a:xfrm>
            <a:off x="3890550" y="8371975"/>
            <a:ext cx="1452576" cy="178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7">
            <a:alphaModFix/>
          </a:blip>
          <a:srcRect b="0" l="20085" r="21845" t="0"/>
          <a:stretch/>
        </p:blipFill>
        <p:spPr>
          <a:xfrm>
            <a:off x="5559725" y="8371150"/>
            <a:ext cx="1551776" cy="17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4"/>
          <p:cNvSpPr txBox="1"/>
          <p:nvPr/>
        </p:nvSpPr>
        <p:spPr>
          <a:xfrm>
            <a:off x="430663" y="6890875"/>
            <a:ext cx="140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E4A"/>
                </a:solidFill>
                <a:latin typeface="Vollkorn"/>
                <a:ea typeface="Vollkorn"/>
                <a:cs typeface="Vollkorn"/>
                <a:sym typeface="Vollkorn"/>
              </a:rPr>
              <a:t>SOUPS</a:t>
            </a:r>
            <a:endParaRPr sz="2200">
              <a:solidFill>
                <a:srgbClr val="434E4A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sp>
        <p:nvSpPr>
          <p:cNvPr id="134" name="Google Shape;134;p14"/>
          <p:cNvSpPr/>
          <p:nvPr/>
        </p:nvSpPr>
        <p:spPr>
          <a:xfrm>
            <a:off x="1465444" y="7022388"/>
            <a:ext cx="64200" cy="64200"/>
          </a:xfrm>
          <a:prstGeom prst="ellipse">
            <a:avLst/>
          </a:prstGeom>
          <a:solidFill>
            <a:srgbClr val="434E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14"/>
          <p:cNvCxnSpPr>
            <a:stCxn id="134" idx="6"/>
          </p:cNvCxnSpPr>
          <p:nvPr/>
        </p:nvCxnSpPr>
        <p:spPr>
          <a:xfrm>
            <a:off x="1529644" y="7054488"/>
            <a:ext cx="2147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4"/>
          <p:cNvSpPr txBox="1"/>
          <p:nvPr/>
        </p:nvSpPr>
        <p:spPr>
          <a:xfrm>
            <a:off x="440176" y="7366675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Soup of the Day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…………........................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4.25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440175" y="7664363"/>
            <a:ext cx="3235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Praesent rutrum mi in magna ullamcorper, quis fringilla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libero viverra. Mauris ullamcorper quis nisl eget aliquet.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440176" y="8093813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French Onion Soup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440175" y="8391495"/>
            <a:ext cx="3235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Integer convallis, metus vulputate sodales mattis, nunc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neque ornare massa, in lobortis urna odio ac felis.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440176" y="8822463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Soup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du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 Jour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4.50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440175" y="9120140"/>
            <a:ext cx="3235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Ut volutpat, arcu id accumsan vestibulum, orci neque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elementum orci, non bibendum enim eros in urna.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440176" y="9552738"/>
            <a:ext cx="327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Lentil Soup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….............................................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3.85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440176" y="9850413"/>
            <a:ext cx="32799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Ut volutpat, arcu id accumsan vestibulum, orci neque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elementum orci, non bibendum enim eros in urna.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5"/>
          <p:cNvGrpSpPr/>
          <p:nvPr/>
        </p:nvGrpSpPr>
        <p:grpSpPr>
          <a:xfrm>
            <a:off x="211" y="1"/>
            <a:ext cx="7559577" cy="10691999"/>
            <a:chOff x="211" y="1"/>
            <a:chExt cx="7559577" cy="10691999"/>
          </a:xfrm>
        </p:grpSpPr>
        <p:pic>
          <p:nvPicPr>
            <p:cNvPr id="149" name="Google Shape;149;p1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211" y="1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5"/>
            <p:cNvSpPr/>
            <p:nvPr/>
          </p:nvSpPr>
          <p:spPr>
            <a:xfrm>
              <a:off x="247350" y="256051"/>
              <a:ext cx="7065300" cy="10179900"/>
            </a:xfrm>
            <a:prstGeom prst="rect">
              <a:avLst/>
            </a:prstGeom>
            <a:noFill/>
            <a:ln cap="flat" cmpd="sng" w="38100">
              <a:solidFill>
                <a:srgbClr val="6074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5"/>
          <p:cNvSpPr txBox="1"/>
          <p:nvPr/>
        </p:nvSpPr>
        <p:spPr>
          <a:xfrm>
            <a:off x="2281150" y="463800"/>
            <a:ext cx="353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E4A"/>
                </a:solidFill>
                <a:latin typeface="Vollkorn"/>
                <a:ea typeface="Vollkorn"/>
                <a:cs typeface="Vollkorn"/>
                <a:sym typeface="Vollkorn"/>
              </a:rPr>
              <a:t>BURGERS &amp; SANDWICHES</a:t>
            </a:r>
            <a:endParaRPr sz="2200">
              <a:solidFill>
                <a:srgbClr val="434E4A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grpSp>
        <p:nvGrpSpPr>
          <p:cNvPr id="152" name="Google Shape;152;p15"/>
          <p:cNvGrpSpPr/>
          <p:nvPr/>
        </p:nvGrpSpPr>
        <p:grpSpPr>
          <a:xfrm>
            <a:off x="5886456" y="595313"/>
            <a:ext cx="1228800" cy="64200"/>
            <a:chOff x="3602756" y="595313"/>
            <a:chExt cx="1228800" cy="64200"/>
          </a:xfrm>
        </p:grpSpPr>
        <p:sp>
          <p:nvSpPr>
            <p:cNvPr id="153" name="Google Shape;153;p15"/>
            <p:cNvSpPr/>
            <p:nvPr/>
          </p:nvSpPr>
          <p:spPr>
            <a:xfrm>
              <a:off x="3602756" y="595313"/>
              <a:ext cx="64200" cy="64200"/>
            </a:xfrm>
            <a:prstGeom prst="ellipse">
              <a:avLst/>
            </a:prstGeom>
            <a:solidFill>
              <a:srgbClr val="434E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54" name="Google Shape;154;p15"/>
            <p:cNvCxnSpPr>
              <a:stCxn id="153" idx="6"/>
            </p:cNvCxnSpPr>
            <p:nvPr/>
          </p:nvCxnSpPr>
          <p:spPr>
            <a:xfrm>
              <a:off x="3666956" y="627413"/>
              <a:ext cx="11646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5" name="Google Shape;155;p15"/>
          <p:cNvSpPr txBox="1"/>
          <p:nvPr/>
        </p:nvSpPr>
        <p:spPr>
          <a:xfrm>
            <a:off x="2281200" y="1228950"/>
            <a:ext cx="4819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Praesent rutrum mi in magna ullamcorper, quis fringilla</a:t>
            </a: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libero viverra. Mauris ullamcorper quis nisl eget aliquet.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2281205" y="1653988"/>
            <a:ext cx="48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Onion Burger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…..................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.50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2281205" y="1956425"/>
            <a:ext cx="48195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Integer convallis, metus vulputate sodales mattis, nunc neque ornare massa, in lobortis urna odio ac felis.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8" name="Google Shape;158;p15"/>
          <p:cNvSpPr txBox="1"/>
          <p:nvPr/>
        </p:nvSpPr>
        <p:spPr>
          <a:xfrm>
            <a:off x="2281205" y="2385000"/>
            <a:ext cx="48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Teriyaki Turkey Burger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.50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9" name="Google Shape;159;p15"/>
          <p:cNvSpPr txBox="1"/>
          <p:nvPr/>
        </p:nvSpPr>
        <p:spPr>
          <a:xfrm>
            <a:off x="2281205" y="2682676"/>
            <a:ext cx="4828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Ut volutpat, arcu id accumsan vestibulum, orci neque elementum orci, non bibendum enim eros in urna.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2281205" y="3111334"/>
            <a:ext cx="48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Marinated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Chicken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 Sandwich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9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2281205" y="3409011"/>
            <a:ext cx="4828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Etiam in lectus vitae neque volutpat congue at quis nisi. Maecenas in elit et neque sollicitudin laoreet.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2" name="Google Shape;162;p15"/>
          <p:cNvPicPr preferRelativeResize="0"/>
          <p:nvPr/>
        </p:nvPicPr>
        <p:blipFill rotWithShape="1">
          <a:blip r:embed="rId4">
            <a:alphaModFix/>
          </a:blip>
          <a:srcRect b="21853" l="1552" r="1407" t="9488"/>
          <a:stretch/>
        </p:blipFill>
        <p:spPr>
          <a:xfrm>
            <a:off x="450000" y="540000"/>
            <a:ext cx="1631226" cy="13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/>
          <p:nvPr/>
        </p:nvSpPr>
        <p:spPr>
          <a:xfrm>
            <a:off x="2281205" y="3839175"/>
            <a:ext cx="48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The Italian Sandwich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……............................................................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.45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2281205" y="4136851"/>
            <a:ext cx="4828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Donec condimentum hendrerit enim vitae accumsan. Quisque cursus leo id eleifend pharetra.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2281205" y="4570353"/>
            <a:ext cx="48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Crab Cake Sandwich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8.25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2281205" y="4868030"/>
            <a:ext cx="4828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Integer convallis, metus vulputate sodales mattis, nunc neque ornare massa, in lobortis urna odio ac felis.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2281205" y="5306419"/>
            <a:ext cx="48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Deli Club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.45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2281205" y="5604095"/>
            <a:ext cx="4828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Praesent dignissim a augue eu dapibus tincidunt consectetur risus, sed interdum arcu volutpat ac.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9" name="Google Shape;169;p15"/>
          <p:cNvPicPr preferRelativeResize="0"/>
          <p:nvPr/>
        </p:nvPicPr>
        <p:blipFill rotWithShape="1">
          <a:blip r:embed="rId5">
            <a:alphaModFix/>
          </a:blip>
          <a:srcRect b="18575" l="17485" r="11203" t="34703"/>
          <a:stretch/>
        </p:blipFill>
        <p:spPr>
          <a:xfrm>
            <a:off x="450000" y="2117700"/>
            <a:ext cx="1631226" cy="13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 rotWithShape="1">
          <a:blip r:embed="rId6">
            <a:alphaModFix/>
          </a:blip>
          <a:srcRect b="8794" l="0" r="4461" t="49724"/>
          <a:stretch/>
        </p:blipFill>
        <p:spPr>
          <a:xfrm>
            <a:off x="450000" y="3670200"/>
            <a:ext cx="1631225" cy="106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 rotWithShape="1">
          <a:blip r:embed="rId7">
            <a:alphaModFix/>
          </a:blip>
          <a:srcRect b="6032" l="0" r="0" t="6032"/>
          <a:stretch/>
        </p:blipFill>
        <p:spPr>
          <a:xfrm>
            <a:off x="450000" y="4948251"/>
            <a:ext cx="1631226" cy="9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5"/>
          <p:cNvSpPr txBox="1"/>
          <p:nvPr/>
        </p:nvSpPr>
        <p:spPr>
          <a:xfrm>
            <a:off x="440375" y="6083813"/>
            <a:ext cx="353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E4A"/>
                </a:solidFill>
                <a:latin typeface="Vollkorn"/>
                <a:ea typeface="Vollkorn"/>
                <a:cs typeface="Vollkorn"/>
                <a:sym typeface="Vollkorn"/>
              </a:rPr>
              <a:t>HOT DOG</a:t>
            </a:r>
            <a:endParaRPr sz="2200">
              <a:solidFill>
                <a:srgbClr val="434E4A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grpSp>
        <p:nvGrpSpPr>
          <p:cNvPr id="173" name="Google Shape;173;p15"/>
          <p:cNvGrpSpPr/>
          <p:nvPr/>
        </p:nvGrpSpPr>
        <p:grpSpPr>
          <a:xfrm>
            <a:off x="1847856" y="6215325"/>
            <a:ext cx="1833600" cy="64200"/>
            <a:chOff x="3602756" y="595313"/>
            <a:chExt cx="1833600" cy="64200"/>
          </a:xfrm>
        </p:grpSpPr>
        <p:sp>
          <p:nvSpPr>
            <p:cNvPr id="174" name="Google Shape;174;p15"/>
            <p:cNvSpPr/>
            <p:nvPr/>
          </p:nvSpPr>
          <p:spPr>
            <a:xfrm>
              <a:off x="3602756" y="595313"/>
              <a:ext cx="64200" cy="64200"/>
            </a:xfrm>
            <a:prstGeom prst="ellipse">
              <a:avLst/>
            </a:prstGeom>
            <a:solidFill>
              <a:srgbClr val="434E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5" name="Google Shape;175;p15"/>
            <p:cNvCxnSpPr>
              <a:stCxn id="174" idx="6"/>
            </p:cNvCxnSpPr>
            <p:nvPr/>
          </p:nvCxnSpPr>
          <p:spPr>
            <a:xfrm>
              <a:off x="3666956" y="627413"/>
              <a:ext cx="1769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6" name="Google Shape;176;p15"/>
          <p:cNvSpPr txBox="1"/>
          <p:nvPr/>
        </p:nvSpPr>
        <p:spPr>
          <a:xfrm>
            <a:off x="440430" y="6551288"/>
            <a:ext cx="48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Traditional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8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440430" y="7274000"/>
            <a:ext cx="48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Special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….....................................................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6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.45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440427" y="7576450"/>
            <a:ext cx="3235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Praesent rutrum mi in magna ullamcorper, fringilla ibero viverra. Mauris ullamcorper quis aliquet.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3890400" y="6083825"/>
            <a:ext cx="339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E4A"/>
                </a:solidFill>
                <a:latin typeface="Vollkorn"/>
                <a:ea typeface="Vollkorn"/>
                <a:cs typeface="Vollkorn"/>
                <a:sym typeface="Vollkorn"/>
              </a:rPr>
              <a:t>DRINKS</a:t>
            </a:r>
            <a:endParaRPr sz="2200">
              <a:solidFill>
                <a:srgbClr val="434E4A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grpSp>
        <p:nvGrpSpPr>
          <p:cNvPr id="180" name="Google Shape;180;p15"/>
          <p:cNvGrpSpPr/>
          <p:nvPr/>
        </p:nvGrpSpPr>
        <p:grpSpPr>
          <a:xfrm>
            <a:off x="5099906" y="6215325"/>
            <a:ext cx="2010600" cy="64200"/>
            <a:chOff x="3602756" y="595313"/>
            <a:chExt cx="2010600" cy="64200"/>
          </a:xfrm>
        </p:grpSpPr>
        <p:sp>
          <p:nvSpPr>
            <p:cNvPr id="181" name="Google Shape;181;p15"/>
            <p:cNvSpPr/>
            <p:nvPr/>
          </p:nvSpPr>
          <p:spPr>
            <a:xfrm>
              <a:off x="3602756" y="595313"/>
              <a:ext cx="64200" cy="64200"/>
            </a:xfrm>
            <a:prstGeom prst="ellipse">
              <a:avLst/>
            </a:prstGeom>
            <a:solidFill>
              <a:srgbClr val="434E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2" name="Google Shape;182;p15"/>
            <p:cNvCxnSpPr>
              <a:stCxn id="181" idx="6"/>
            </p:cNvCxnSpPr>
            <p:nvPr/>
          </p:nvCxnSpPr>
          <p:spPr>
            <a:xfrm>
              <a:off x="3666956" y="627413"/>
              <a:ext cx="19464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83" name="Google Shape;183;p15"/>
          <p:cNvPicPr preferRelativeResize="0"/>
          <p:nvPr/>
        </p:nvPicPr>
        <p:blipFill rotWithShape="1">
          <a:blip r:embed="rId8">
            <a:alphaModFix/>
          </a:blip>
          <a:srcRect b="0" l="0" r="0" t="5258"/>
          <a:stretch/>
        </p:blipFill>
        <p:spPr>
          <a:xfrm>
            <a:off x="450000" y="8120250"/>
            <a:ext cx="3219450" cy="20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5"/>
          <p:cNvSpPr/>
          <p:nvPr/>
        </p:nvSpPr>
        <p:spPr>
          <a:xfrm>
            <a:off x="3891050" y="6601300"/>
            <a:ext cx="3219300" cy="3550800"/>
          </a:xfrm>
          <a:prstGeom prst="rect">
            <a:avLst/>
          </a:prstGeom>
          <a:solidFill>
            <a:srgbClr val="DADCD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5" name="Google Shape;185;p15"/>
          <p:cNvGrpSpPr/>
          <p:nvPr/>
        </p:nvGrpSpPr>
        <p:grpSpPr>
          <a:xfrm>
            <a:off x="4048099" y="6867563"/>
            <a:ext cx="2905203" cy="3018275"/>
            <a:chOff x="4057622" y="6601300"/>
            <a:chExt cx="2905203" cy="3018275"/>
          </a:xfrm>
        </p:grpSpPr>
        <p:grpSp>
          <p:nvGrpSpPr>
            <p:cNvPr id="186" name="Google Shape;186;p15"/>
            <p:cNvGrpSpPr/>
            <p:nvPr/>
          </p:nvGrpSpPr>
          <p:grpSpPr>
            <a:xfrm>
              <a:off x="4057622" y="6601300"/>
              <a:ext cx="2905203" cy="451575"/>
              <a:chOff x="4057622" y="7073125"/>
              <a:chExt cx="2905203" cy="451575"/>
            </a:xfrm>
          </p:grpSpPr>
          <p:sp>
            <p:nvSpPr>
              <p:cNvPr id="187" name="Google Shape;187;p15"/>
              <p:cNvSpPr txBox="1"/>
              <p:nvPr/>
            </p:nvSpPr>
            <p:spPr>
              <a:xfrm>
                <a:off x="4057622" y="7073125"/>
                <a:ext cx="2905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Ice Tea</a:t>
                </a:r>
                <a:r>
                  <a:rPr lang="ru" sz="15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……............................................ 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1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.75</a:t>
                </a:r>
                <a:endParaRPr b="1" sz="1500">
                  <a:solidFill>
                    <a:srgbClr val="434E4A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88" name="Google Shape;188;p15"/>
              <p:cNvSpPr txBox="1"/>
              <p:nvPr/>
            </p:nvSpPr>
            <p:spPr>
              <a:xfrm>
                <a:off x="4057625" y="7370800"/>
                <a:ext cx="2905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Integer convallis, metus vulputate.</a:t>
                </a:r>
                <a:endParaRPr sz="1000">
                  <a:solidFill>
                    <a:srgbClr val="818482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89" name="Google Shape;189;p15"/>
            <p:cNvGrpSpPr/>
            <p:nvPr/>
          </p:nvGrpSpPr>
          <p:grpSpPr>
            <a:xfrm>
              <a:off x="4057622" y="7233175"/>
              <a:ext cx="2905203" cy="451575"/>
              <a:chOff x="4057622" y="7705000"/>
              <a:chExt cx="2905203" cy="451575"/>
            </a:xfrm>
          </p:grpSpPr>
          <p:sp>
            <p:nvSpPr>
              <p:cNvPr id="190" name="Google Shape;190;p15"/>
              <p:cNvSpPr txBox="1"/>
              <p:nvPr/>
            </p:nvSpPr>
            <p:spPr>
              <a:xfrm>
                <a:off x="4057622" y="7705000"/>
                <a:ext cx="2905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Fountain Soda</a:t>
                </a:r>
                <a:r>
                  <a:rPr lang="ru" sz="15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................................ 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1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.45</a:t>
                </a:r>
                <a:endParaRPr b="1" sz="1500">
                  <a:solidFill>
                    <a:srgbClr val="434E4A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91" name="Google Shape;191;p15"/>
              <p:cNvSpPr txBox="1"/>
              <p:nvPr/>
            </p:nvSpPr>
            <p:spPr>
              <a:xfrm>
                <a:off x="4057625" y="8002675"/>
                <a:ext cx="2905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Praesent rutrum mi in magna.</a:t>
                </a:r>
                <a:endParaRPr sz="1000">
                  <a:solidFill>
                    <a:srgbClr val="818482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92" name="Google Shape;192;p15"/>
            <p:cNvGrpSpPr/>
            <p:nvPr/>
          </p:nvGrpSpPr>
          <p:grpSpPr>
            <a:xfrm>
              <a:off x="4057622" y="7884650"/>
              <a:ext cx="2905203" cy="451575"/>
              <a:chOff x="4057622" y="8356475"/>
              <a:chExt cx="2905203" cy="451575"/>
            </a:xfrm>
          </p:grpSpPr>
          <p:sp>
            <p:nvSpPr>
              <p:cNvPr id="193" name="Google Shape;193;p15"/>
              <p:cNvSpPr txBox="1"/>
              <p:nvPr/>
            </p:nvSpPr>
            <p:spPr>
              <a:xfrm>
                <a:off x="4057622" y="8356475"/>
                <a:ext cx="2905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Fresh Lemonade</a:t>
                </a:r>
                <a:r>
                  <a:rPr lang="ru" sz="15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......................... 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3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.25</a:t>
                </a:r>
                <a:endParaRPr b="1" sz="1500">
                  <a:solidFill>
                    <a:srgbClr val="434E4A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94" name="Google Shape;194;p15"/>
              <p:cNvSpPr txBox="1"/>
              <p:nvPr/>
            </p:nvSpPr>
            <p:spPr>
              <a:xfrm>
                <a:off x="4057625" y="8654150"/>
                <a:ext cx="2905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Integer convallis, metus vulputate.</a:t>
                </a:r>
                <a:endParaRPr sz="1000">
                  <a:solidFill>
                    <a:srgbClr val="818482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95" name="Google Shape;195;p15"/>
            <p:cNvGrpSpPr/>
            <p:nvPr/>
          </p:nvGrpSpPr>
          <p:grpSpPr>
            <a:xfrm>
              <a:off x="4057622" y="8516525"/>
              <a:ext cx="2905203" cy="451575"/>
              <a:chOff x="4057622" y="8988350"/>
              <a:chExt cx="2905203" cy="451575"/>
            </a:xfrm>
          </p:grpSpPr>
          <p:sp>
            <p:nvSpPr>
              <p:cNvPr id="196" name="Google Shape;196;p15"/>
              <p:cNvSpPr txBox="1"/>
              <p:nvPr/>
            </p:nvSpPr>
            <p:spPr>
              <a:xfrm>
                <a:off x="4057622" y="8988350"/>
                <a:ext cx="2905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Coffee</a:t>
                </a:r>
                <a:r>
                  <a:rPr lang="ru" sz="15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……..........</a:t>
                </a:r>
                <a:r>
                  <a:rPr lang="ru" sz="15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......</a:t>
                </a:r>
                <a:r>
                  <a:rPr lang="ru" sz="15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........................... 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2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.45</a:t>
                </a:r>
                <a:endParaRPr b="1" sz="1500">
                  <a:solidFill>
                    <a:srgbClr val="434E4A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197" name="Google Shape;197;p15"/>
              <p:cNvSpPr txBox="1"/>
              <p:nvPr/>
            </p:nvSpPr>
            <p:spPr>
              <a:xfrm>
                <a:off x="4057625" y="9286025"/>
                <a:ext cx="2905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Praesent rutrum mi in magna ullamcorper.</a:t>
                </a:r>
                <a:endParaRPr sz="1000">
                  <a:solidFill>
                    <a:srgbClr val="818482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  <p:grpSp>
          <p:nvGrpSpPr>
            <p:cNvPr id="198" name="Google Shape;198;p15"/>
            <p:cNvGrpSpPr/>
            <p:nvPr/>
          </p:nvGrpSpPr>
          <p:grpSpPr>
            <a:xfrm>
              <a:off x="4057622" y="9168000"/>
              <a:ext cx="2905203" cy="451575"/>
              <a:chOff x="4057622" y="9639825"/>
              <a:chExt cx="2905203" cy="451575"/>
            </a:xfrm>
          </p:grpSpPr>
          <p:sp>
            <p:nvSpPr>
              <p:cNvPr id="199" name="Google Shape;199;p15"/>
              <p:cNvSpPr txBox="1"/>
              <p:nvPr/>
            </p:nvSpPr>
            <p:spPr>
              <a:xfrm>
                <a:off x="4057622" y="9639825"/>
                <a:ext cx="2905200" cy="2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Bottled Water</a:t>
                </a:r>
                <a:r>
                  <a:rPr lang="ru" sz="15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................................ 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1</a:t>
                </a:r>
                <a:r>
                  <a:rPr b="1" lang="ru" sz="1500">
                    <a:solidFill>
                      <a:srgbClr val="434E4A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.45</a:t>
                </a:r>
                <a:endParaRPr b="1" sz="1500">
                  <a:solidFill>
                    <a:srgbClr val="434E4A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00" name="Google Shape;200;p15"/>
              <p:cNvSpPr txBox="1"/>
              <p:nvPr/>
            </p:nvSpPr>
            <p:spPr>
              <a:xfrm>
                <a:off x="4057625" y="9937500"/>
                <a:ext cx="2905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818482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Praesent rutrum mi in magna ullamcorper.</a:t>
                </a:r>
                <a:endParaRPr sz="1000">
                  <a:solidFill>
                    <a:srgbClr val="818482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</p:grpSp>
      </p:grpSp>
      <p:sp>
        <p:nvSpPr>
          <p:cNvPr id="201" name="Google Shape;201;p15"/>
          <p:cNvSpPr txBox="1"/>
          <p:nvPr/>
        </p:nvSpPr>
        <p:spPr>
          <a:xfrm>
            <a:off x="2281205" y="931275"/>
            <a:ext cx="4828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Classic Burger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...................................................................................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7.25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440425" y="6848975"/>
            <a:ext cx="32352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Integer convallis, metus vulputate sodales mattis, nunc neque ornare massa, in lobortis urna felis.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/>
          <p:nvPr/>
        </p:nvSpPr>
        <p:spPr>
          <a:xfrm>
            <a:off x="247350" y="8694775"/>
            <a:ext cx="7065300" cy="1741200"/>
          </a:xfrm>
          <a:prstGeom prst="rect">
            <a:avLst/>
          </a:prstGeom>
          <a:solidFill>
            <a:srgbClr val="6074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" name="Google Shape;208;p16"/>
          <p:cNvGrpSpPr/>
          <p:nvPr/>
        </p:nvGrpSpPr>
        <p:grpSpPr>
          <a:xfrm>
            <a:off x="211" y="1"/>
            <a:ext cx="7559577" cy="10691999"/>
            <a:chOff x="8925136" y="1"/>
            <a:chExt cx="7559577" cy="10691999"/>
          </a:xfrm>
        </p:grpSpPr>
        <p:pic>
          <p:nvPicPr>
            <p:cNvPr id="209" name="Google Shape;209;p1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925136" y="1"/>
              <a:ext cx="7559577" cy="10691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p16"/>
            <p:cNvSpPr/>
            <p:nvPr/>
          </p:nvSpPr>
          <p:spPr>
            <a:xfrm>
              <a:off x="9172275" y="256051"/>
              <a:ext cx="7065300" cy="10179900"/>
            </a:xfrm>
            <a:prstGeom prst="rect">
              <a:avLst/>
            </a:prstGeom>
            <a:noFill/>
            <a:ln cap="flat" cmpd="sng" w="38100">
              <a:solidFill>
                <a:srgbClr val="6074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16"/>
          <p:cNvSpPr txBox="1"/>
          <p:nvPr/>
        </p:nvSpPr>
        <p:spPr>
          <a:xfrm>
            <a:off x="438150" y="463800"/>
            <a:ext cx="140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E4A"/>
                </a:solidFill>
                <a:latin typeface="Vollkorn"/>
                <a:ea typeface="Vollkorn"/>
                <a:cs typeface="Vollkorn"/>
                <a:sym typeface="Vollkorn"/>
              </a:rPr>
              <a:t>DESSERTS</a:t>
            </a:r>
            <a:endParaRPr sz="2200">
              <a:solidFill>
                <a:srgbClr val="434E4A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grpSp>
        <p:nvGrpSpPr>
          <p:cNvPr id="212" name="Google Shape;212;p16"/>
          <p:cNvGrpSpPr/>
          <p:nvPr/>
        </p:nvGrpSpPr>
        <p:grpSpPr>
          <a:xfrm>
            <a:off x="1927194" y="595313"/>
            <a:ext cx="5183100" cy="64200"/>
            <a:chOff x="1759756" y="595313"/>
            <a:chExt cx="5183100" cy="64200"/>
          </a:xfrm>
        </p:grpSpPr>
        <p:sp>
          <p:nvSpPr>
            <p:cNvPr id="213" name="Google Shape;213;p16"/>
            <p:cNvSpPr/>
            <p:nvPr/>
          </p:nvSpPr>
          <p:spPr>
            <a:xfrm>
              <a:off x="1759756" y="595313"/>
              <a:ext cx="64200" cy="64200"/>
            </a:xfrm>
            <a:prstGeom prst="ellipse">
              <a:avLst/>
            </a:prstGeom>
            <a:solidFill>
              <a:srgbClr val="434E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4" name="Google Shape;214;p16"/>
            <p:cNvCxnSpPr>
              <a:stCxn id="213" idx="6"/>
            </p:cNvCxnSpPr>
            <p:nvPr/>
          </p:nvCxnSpPr>
          <p:spPr>
            <a:xfrm>
              <a:off x="1823956" y="627413"/>
              <a:ext cx="5118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5" name="Google Shape;215;p16"/>
          <p:cNvSpPr txBox="1"/>
          <p:nvPr/>
        </p:nvSpPr>
        <p:spPr>
          <a:xfrm>
            <a:off x="438212" y="931275"/>
            <a:ext cx="666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Hummus plate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............................................................................................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438212" y="1228951"/>
            <a:ext cx="6662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Aliquam erat volutpat. Maecenas pretium mi sem, at condimentum lacus tincidunt ut. Vivamus molestie dui ac laoreet ornare. Integer sit amet eros finibus, gravida eros eu, hendrerit turpis.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438212" y="1658753"/>
            <a:ext cx="666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Caponata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….....................................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...........................................................................................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.25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38212" y="1956430"/>
            <a:ext cx="6662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Praesent ut suscipit odio. Duis condimentum risus eget rhoncus placerat. Integer sed sapien nec nulla aliquam molestie in vitae tellus. Donec dictum neque quis sem sodales luctus.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438212" y="2385013"/>
            <a:ext cx="666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Grilled Artichoke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…….......................................................................................................................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.50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438212" y="2682689"/>
            <a:ext cx="6662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Duis mi ligula, tincidunt non mi at, finibus rutrum mauris. Vestibulum eget metus vel justo tempus molestie. Nullam vel lacus turpis. Proin at ornare neque.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438212" y="3111347"/>
            <a:ext cx="6662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Baked Bride</a:t>
            </a:r>
            <a:r>
              <a:rPr lang="ru" sz="15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……................................................................................................................................... 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.85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438212" y="3409024"/>
            <a:ext cx="6662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Sed eget elit at sapien ornare blandit nec eu mi. Aliquam pretium vitae mi eget auctor. Integer pharetra erat in orci pretium, et suscipit ante tempus. Fusce blandit commodo odio, a fermentum mauris faucibus quis.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439798" y="3870525"/>
            <a:ext cx="2694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434E4A"/>
                </a:solidFill>
                <a:latin typeface="Vollkorn"/>
                <a:ea typeface="Vollkorn"/>
                <a:cs typeface="Vollkorn"/>
                <a:sym typeface="Vollkorn"/>
              </a:rPr>
              <a:t>SPECIAL DESSERTS</a:t>
            </a:r>
            <a:endParaRPr sz="2200">
              <a:solidFill>
                <a:srgbClr val="434E4A"/>
              </a:solidFill>
              <a:latin typeface="Vollkorn"/>
              <a:ea typeface="Vollkorn"/>
              <a:cs typeface="Vollkorn"/>
              <a:sym typeface="Vollkorn"/>
            </a:endParaRPr>
          </a:p>
        </p:txBody>
      </p:sp>
      <p:grpSp>
        <p:nvGrpSpPr>
          <p:cNvPr id="224" name="Google Shape;224;p16"/>
          <p:cNvGrpSpPr/>
          <p:nvPr/>
        </p:nvGrpSpPr>
        <p:grpSpPr>
          <a:xfrm>
            <a:off x="3109994" y="4002025"/>
            <a:ext cx="4000500" cy="64200"/>
            <a:chOff x="5097594" y="4259200"/>
            <a:chExt cx="4000500" cy="64200"/>
          </a:xfrm>
        </p:grpSpPr>
        <p:sp>
          <p:nvSpPr>
            <p:cNvPr id="225" name="Google Shape;225;p16"/>
            <p:cNvSpPr/>
            <p:nvPr/>
          </p:nvSpPr>
          <p:spPr>
            <a:xfrm>
              <a:off x="5097594" y="4259200"/>
              <a:ext cx="64200" cy="64200"/>
            </a:xfrm>
            <a:prstGeom prst="ellipse">
              <a:avLst/>
            </a:prstGeom>
            <a:solidFill>
              <a:srgbClr val="434E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26" name="Google Shape;226;p16"/>
            <p:cNvCxnSpPr>
              <a:stCxn id="225" idx="6"/>
            </p:cNvCxnSpPr>
            <p:nvPr/>
          </p:nvCxnSpPr>
          <p:spPr>
            <a:xfrm>
              <a:off x="5161794" y="4291300"/>
              <a:ext cx="39363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27" name="Google Shape;22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00" y="4389475"/>
            <a:ext cx="1919146" cy="2879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5">
            <a:alphaModFix/>
          </a:blip>
          <a:srcRect b="341" l="6754" r="10771" t="21988"/>
          <a:stretch/>
        </p:blipFill>
        <p:spPr>
          <a:xfrm>
            <a:off x="2568075" y="4389475"/>
            <a:ext cx="2040551" cy="287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 rotWithShape="1">
          <a:blip r:embed="rId6">
            <a:alphaModFix/>
          </a:blip>
          <a:srcRect b="1678" l="9053" r="2794" t="28086"/>
          <a:stretch/>
        </p:blipFill>
        <p:spPr>
          <a:xfrm>
            <a:off x="4807550" y="4394175"/>
            <a:ext cx="2305149" cy="28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/>
          <p:nvPr/>
        </p:nvSpPr>
        <p:spPr>
          <a:xfrm>
            <a:off x="450000" y="7363075"/>
            <a:ext cx="191910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Baked Bride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Pellentesque mollis massa sed massa blandit venenatis. Integer malesuada, turpis luctus condimentum tempor, neque libero aliquet</a:t>
            </a:r>
            <a:r>
              <a:rPr lang="ru" sz="10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0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16"/>
          <p:cNvSpPr txBox="1"/>
          <p:nvPr/>
        </p:nvSpPr>
        <p:spPr>
          <a:xfrm>
            <a:off x="2568075" y="7363075"/>
            <a:ext cx="204060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Fermentum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Aliquam erat volutpat. Maecenas pretium mi sem, at condimentum lacus tincidunt ut. Vivamus molestie dui ac laoreet ornare integer sit.</a:t>
            </a:r>
            <a:endParaRPr sz="10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2" name="Google Shape;232;p16"/>
          <p:cNvSpPr txBox="1"/>
          <p:nvPr/>
        </p:nvSpPr>
        <p:spPr>
          <a:xfrm>
            <a:off x="4807650" y="7363075"/>
            <a:ext cx="2293200" cy="1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Molestie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818482"/>
                </a:solidFill>
                <a:latin typeface="DM Sans"/>
                <a:ea typeface="DM Sans"/>
                <a:cs typeface="DM Sans"/>
                <a:sym typeface="DM Sans"/>
              </a:rPr>
              <a:t>Aliquam pretium vitae mi eget auctor. Integer pharetra erat in orci pretium, et suscipit ante. .tempus. Fusce blandit commodo odio, a fermentum mauris faucibus quis.</a:t>
            </a:r>
            <a:endParaRPr sz="1000">
              <a:solidFill>
                <a:srgbClr val="8184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33" name="Google Shape;233;p16"/>
          <p:cNvGrpSpPr/>
          <p:nvPr/>
        </p:nvGrpSpPr>
        <p:grpSpPr>
          <a:xfrm>
            <a:off x="3008724" y="8694775"/>
            <a:ext cx="1579184" cy="1594588"/>
            <a:chOff x="1947206" y="0"/>
            <a:chExt cx="3665700" cy="3701457"/>
          </a:xfrm>
        </p:grpSpPr>
        <p:grpSp>
          <p:nvGrpSpPr>
            <p:cNvPr id="234" name="Google Shape;234;p16"/>
            <p:cNvGrpSpPr/>
            <p:nvPr/>
          </p:nvGrpSpPr>
          <p:grpSpPr>
            <a:xfrm>
              <a:off x="1947206" y="0"/>
              <a:ext cx="3665700" cy="3701457"/>
              <a:chOff x="6020606" y="0"/>
              <a:chExt cx="3665700" cy="3701457"/>
            </a:xfrm>
          </p:grpSpPr>
          <p:sp>
            <p:nvSpPr>
              <p:cNvPr id="235" name="Google Shape;235;p16"/>
              <p:cNvSpPr/>
              <p:nvPr/>
            </p:nvSpPr>
            <p:spPr>
              <a:xfrm>
                <a:off x="6248380" y="0"/>
                <a:ext cx="3210000" cy="3651900"/>
              </a:xfrm>
              <a:prstGeom prst="rect">
                <a:avLst/>
              </a:prstGeom>
              <a:solidFill>
                <a:srgbClr val="434E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6"/>
              <p:cNvSpPr/>
              <p:nvPr/>
            </p:nvSpPr>
            <p:spPr>
              <a:xfrm>
                <a:off x="6020606" y="3233457"/>
                <a:ext cx="3665700" cy="468000"/>
              </a:xfrm>
              <a:prstGeom prst="triangle">
                <a:avLst>
                  <a:gd fmla="val 50544" name="adj"/>
                </a:avLst>
              </a:prstGeom>
              <a:solidFill>
                <a:srgbClr val="6074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7" name="Google Shape;237;p16"/>
            <p:cNvSpPr txBox="1"/>
            <p:nvPr/>
          </p:nvSpPr>
          <p:spPr>
            <a:xfrm>
              <a:off x="3045638" y="823913"/>
              <a:ext cx="1490700" cy="6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700">
                  <a:solidFill>
                    <a:schemeClr val="lt1"/>
                  </a:solidFill>
                  <a:latin typeface="Courgette"/>
                  <a:ea typeface="Courgette"/>
                  <a:cs typeface="Courgette"/>
                  <a:sym typeface="Courgette"/>
                </a:rPr>
                <a:t>Your</a:t>
              </a:r>
              <a:endParaRPr sz="1700">
                <a:solidFill>
                  <a:schemeClr val="lt1"/>
                </a:solidFill>
                <a:latin typeface="Courgette"/>
                <a:ea typeface="Courgette"/>
                <a:cs typeface="Courgette"/>
                <a:sym typeface="Courgette"/>
              </a:endParaRPr>
            </a:p>
          </p:txBody>
        </p:sp>
        <p:grpSp>
          <p:nvGrpSpPr>
            <p:cNvPr id="238" name="Google Shape;238;p16"/>
            <p:cNvGrpSpPr/>
            <p:nvPr/>
          </p:nvGrpSpPr>
          <p:grpSpPr>
            <a:xfrm>
              <a:off x="2684713" y="264325"/>
              <a:ext cx="2190575" cy="1126325"/>
              <a:chOff x="2695700" y="264325"/>
              <a:chExt cx="2190575" cy="1126325"/>
            </a:xfrm>
          </p:grpSpPr>
          <p:cxnSp>
            <p:nvCxnSpPr>
              <p:cNvPr id="239" name="Google Shape;239;p16"/>
              <p:cNvCxnSpPr/>
              <p:nvPr/>
            </p:nvCxnSpPr>
            <p:spPr>
              <a:xfrm rot="10800000">
                <a:off x="2888525" y="1390650"/>
                <a:ext cx="66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0" name="Google Shape;240;p16"/>
              <p:cNvCxnSpPr/>
              <p:nvPr/>
            </p:nvCxnSpPr>
            <p:spPr>
              <a:xfrm rot="10800000">
                <a:off x="2695700" y="1390650"/>
                <a:ext cx="97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" name="Google Shape;241;p16"/>
              <p:cNvCxnSpPr/>
              <p:nvPr/>
            </p:nvCxnSpPr>
            <p:spPr>
              <a:xfrm>
                <a:off x="2724263" y="1107413"/>
                <a:ext cx="357000" cy="92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2" name="Google Shape;242;p16"/>
              <p:cNvCxnSpPr/>
              <p:nvPr/>
            </p:nvCxnSpPr>
            <p:spPr>
              <a:xfrm>
                <a:off x="2826550" y="838200"/>
                <a:ext cx="276300" cy="159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3" name="Google Shape;243;p16"/>
              <p:cNvCxnSpPr/>
              <p:nvPr/>
            </p:nvCxnSpPr>
            <p:spPr>
              <a:xfrm>
                <a:off x="3217075" y="428625"/>
                <a:ext cx="226200" cy="390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4" name="Google Shape;244;p16"/>
              <p:cNvCxnSpPr/>
              <p:nvPr/>
            </p:nvCxnSpPr>
            <p:spPr>
              <a:xfrm>
                <a:off x="3760000" y="264325"/>
                <a:ext cx="0" cy="345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5" name="Google Shape;245;p16"/>
              <p:cNvCxnSpPr/>
              <p:nvPr/>
            </p:nvCxnSpPr>
            <p:spPr>
              <a:xfrm>
                <a:off x="3760000" y="740575"/>
                <a:ext cx="0" cy="109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6" name="Google Shape;246;p16"/>
              <p:cNvCxnSpPr/>
              <p:nvPr/>
            </p:nvCxnSpPr>
            <p:spPr>
              <a:xfrm rot="10800000">
                <a:off x="3114575" y="719300"/>
                <a:ext cx="166800" cy="168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7" name="Google Shape;247;p16"/>
              <p:cNvCxnSpPr/>
              <p:nvPr/>
            </p:nvCxnSpPr>
            <p:spPr>
              <a:xfrm rot="10800000">
                <a:off x="2990825" y="597925"/>
                <a:ext cx="81000" cy="85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8" name="Google Shape;248;p16"/>
              <p:cNvCxnSpPr/>
              <p:nvPr/>
            </p:nvCxnSpPr>
            <p:spPr>
              <a:xfrm rot="10800000">
                <a:off x="3533700" y="507125"/>
                <a:ext cx="47700" cy="2001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9" name="Google Shape;249;p16"/>
              <p:cNvCxnSpPr/>
              <p:nvPr/>
            </p:nvCxnSpPr>
            <p:spPr>
              <a:xfrm rot="10800000">
                <a:off x="3475525" y="309425"/>
                <a:ext cx="26100" cy="9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0" name="Google Shape;250;p16"/>
              <p:cNvCxnSpPr/>
              <p:nvPr/>
            </p:nvCxnSpPr>
            <p:spPr>
              <a:xfrm flipH="1">
                <a:off x="3931463" y="292900"/>
                <a:ext cx="111900" cy="426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1" name="Google Shape;251;p16"/>
              <p:cNvCxnSpPr/>
              <p:nvPr/>
            </p:nvCxnSpPr>
            <p:spPr>
              <a:xfrm flipH="1">
                <a:off x="4221825" y="392900"/>
                <a:ext cx="94200" cy="164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2" name="Google Shape;252;p16"/>
              <p:cNvCxnSpPr/>
              <p:nvPr/>
            </p:nvCxnSpPr>
            <p:spPr>
              <a:xfrm flipH="1">
                <a:off x="4006425" y="727475"/>
                <a:ext cx="116700" cy="202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3" name="Google Shape;253;p16"/>
              <p:cNvCxnSpPr/>
              <p:nvPr/>
            </p:nvCxnSpPr>
            <p:spPr>
              <a:xfrm flipH="1" rot="10800000">
                <a:off x="4250525" y="672800"/>
                <a:ext cx="200100" cy="228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4" name="Google Shape;254;p16"/>
              <p:cNvCxnSpPr/>
              <p:nvPr/>
            </p:nvCxnSpPr>
            <p:spPr>
              <a:xfrm flipH="1" rot="10800000">
                <a:off x="4485075" y="550050"/>
                <a:ext cx="71400" cy="79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5" name="Google Shape;255;p16"/>
              <p:cNvCxnSpPr/>
              <p:nvPr/>
            </p:nvCxnSpPr>
            <p:spPr>
              <a:xfrm flipH="1" rot="10800000">
                <a:off x="4507700" y="785700"/>
                <a:ext cx="221400" cy="12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6" name="Google Shape;256;p16"/>
              <p:cNvCxnSpPr/>
              <p:nvPr/>
            </p:nvCxnSpPr>
            <p:spPr>
              <a:xfrm flipH="1" rot="10800000">
                <a:off x="4594625" y="1046625"/>
                <a:ext cx="249000" cy="67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7" name="Google Shape;257;p16"/>
              <p:cNvCxnSpPr/>
              <p:nvPr/>
            </p:nvCxnSpPr>
            <p:spPr>
              <a:xfrm>
                <a:off x="4631525" y="1332300"/>
                <a:ext cx="176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8" name="Google Shape;258;p16"/>
              <p:cNvCxnSpPr/>
              <p:nvPr/>
            </p:nvCxnSpPr>
            <p:spPr>
              <a:xfrm>
                <a:off x="4854175" y="1332300"/>
                <a:ext cx="32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259" name="Google Shape;259;p16"/>
            <p:cNvSpPr txBox="1"/>
            <p:nvPr/>
          </p:nvSpPr>
          <p:spPr>
            <a:xfrm>
              <a:off x="2480250" y="1404950"/>
              <a:ext cx="2599500" cy="9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rPr>
                <a:t>CAFE</a:t>
              </a:r>
              <a:endParaRPr sz="2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60" name="Google Shape;260;p16"/>
            <p:cNvSpPr txBox="1"/>
            <p:nvPr/>
          </p:nvSpPr>
          <p:spPr>
            <a:xfrm>
              <a:off x="2835600" y="2343175"/>
              <a:ext cx="1888800" cy="57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Cabin Sketch"/>
                  <a:ea typeface="Cabin Sketch"/>
                  <a:cs typeface="Cabin Sketch"/>
                  <a:sym typeface="Cabin Sketch"/>
                </a:rPr>
                <a:t>MENU</a:t>
              </a:r>
              <a:endParaRPr sz="1600">
                <a:solidFill>
                  <a:schemeClr val="lt1"/>
                </a:solidFill>
                <a:latin typeface="Cabin Sketch"/>
                <a:ea typeface="Cabin Sketch"/>
                <a:cs typeface="Cabin Sketch"/>
                <a:sym typeface="Cabin Sketch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2844930" y="2575075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4772063" y="2575075"/>
              <a:ext cx="108000" cy="10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" name="Google Shape;263;p16"/>
          <p:cNvSpPr txBox="1"/>
          <p:nvPr/>
        </p:nvSpPr>
        <p:spPr>
          <a:xfrm>
            <a:off x="567756" y="9208963"/>
            <a:ext cx="19191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Location </a:t>
            </a:r>
            <a:endParaRPr b="1"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74325 Shannon Coves Apt. 009,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Port Cesarbury, Bilzen (123) 456-7890</a:t>
            </a:r>
            <a:endParaRPr sz="1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64" name="Google Shape;264;p16"/>
          <p:cNvGrpSpPr/>
          <p:nvPr/>
        </p:nvGrpSpPr>
        <p:grpSpPr>
          <a:xfrm>
            <a:off x="5109775" y="9105900"/>
            <a:ext cx="1924500" cy="979500"/>
            <a:chOff x="5109775" y="9105900"/>
            <a:chExt cx="1924500" cy="979500"/>
          </a:xfrm>
        </p:grpSpPr>
        <p:sp>
          <p:nvSpPr>
            <p:cNvPr id="265" name="Google Shape;265;p16"/>
            <p:cNvSpPr/>
            <p:nvPr/>
          </p:nvSpPr>
          <p:spPr>
            <a:xfrm>
              <a:off x="5109775" y="9105900"/>
              <a:ext cx="1924500" cy="979500"/>
            </a:xfrm>
            <a:prstGeom prst="roundRect">
              <a:avLst>
                <a:gd fmla="val 5630" name="adj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66" name="Google Shape;266;p16"/>
            <p:cNvGrpSpPr/>
            <p:nvPr/>
          </p:nvGrpSpPr>
          <p:grpSpPr>
            <a:xfrm>
              <a:off x="5502925" y="9224925"/>
              <a:ext cx="1138200" cy="741450"/>
              <a:chOff x="5481675" y="9224938"/>
              <a:chExt cx="1138200" cy="741450"/>
            </a:xfrm>
          </p:grpSpPr>
          <p:sp>
            <p:nvSpPr>
              <p:cNvPr id="267" name="Google Shape;267;p16"/>
              <p:cNvSpPr txBox="1"/>
              <p:nvPr/>
            </p:nvSpPr>
            <p:spPr>
              <a:xfrm>
                <a:off x="5576094" y="9224938"/>
                <a:ext cx="9918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(123) 456-7890</a:t>
                </a:r>
                <a:endParaRPr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68" name="Google Shape;268;p16"/>
              <p:cNvSpPr txBox="1"/>
              <p:nvPr/>
            </p:nvSpPr>
            <p:spPr>
              <a:xfrm>
                <a:off x="5576094" y="9518713"/>
                <a:ext cx="9918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Mail@domain.ltd</a:t>
                </a:r>
                <a:endParaRPr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sp>
            <p:nvSpPr>
              <p:cNvPr id="269" name="Google Shape;269;p16"/>
              <p:cNvSpPr txBox="1"/>
              <p:nvPr/>
            </p:nvSpPr>
            <p:spPr>
              <a:xfrm>
                <a:off x="5576094" y="9812488"/>
                <a:ext cx="9918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chemeClr val="lt1"/>
                    </a:solidFill>
                    <a:latin typeface="DM Sans"/>
                    <a:ea typeface="DM Sans"/>
                    <a:cs typeface="DM Sans"/>
                    <a:sym typeface="DM Sans"/>
                  </a:rPr>
                  <a:t>Domain.ltd</a:t>
                </a:r>
                <a:endParaRPr sz="1000">
                  <a:solidFill>
                    <a:schemeClr val="lt1"/>
                  </a:solidFill>
                  <a:latin typeface="DM Sans"/>
                  <a:ea typeface="DM Sans"/>
                  <a:cs typeface="DM Sans"/>
                  <a:sym typeface="DM Sans"/>
                </a:endParaRPr>
              </a:p>
            </p:txBody>
          </p:sp>
          <p:cxnSp>
            <p:nvCxnSpPr>
              <p:cNvPr id="270" name="Google Shape;270;p16"/>
              <p:cNvCxnSpPr/>
              <p:nvPr/>
            </p:nvCxnSpPr>
            <p:spPr>
              <a:xfrm rot="10800000">
                <a:off x="5481675" y="9448775"/>
                <a:ext cx="1138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71" name="Google Shape;271;p16"/>
              <p:cNvCxnSpPr/>
              <p:nvPr/>
            </p:nvCxnSpPr>
            <p:spPr>
              <a:xfrm rot="10800000">
                <a:off x="5481675" y="9742550"/>
                <a:ext cx="11382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72" name="Google Shape;272;p16"/>
          <p:cNvSpPr/>
          <p:nvPr/>
        </p:nvSpPr>
        <p:spPr>
          <a:xfrm>
            <a:off x="1001850" y="3971925"/>
            <a:ext cx="815400" cy="815100"/>
          </a:xfrm>
          <a:prstGeom prst="pie">
            <a:avLst>
              <a:gd fmla="val 0" name="adj1"/>
              <a:gd fmla="val 1080493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6"/>
          <p:cNvSpPr txBox="1"/>
          <p:nvPr/>
        </p:nvSpPr>
        <p:spPr>
          <a:xfrm>
            <a:off x="1057025" y="4441850"/>
            <a:ext cx="705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4.50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4" name="Google Shape;274;p16"/>
          <p:cNvSpPr/>
          <p:nvPr/>
        </p:nvSpPr>
        <p:spPr>
          <a:xfrm>
            <a:off x="3264350" y="3971925"/>
            <a:ext cx="815400" cy="815100"/>
          </a:xfrm>
          <a:prstGeom prst="pie">
            <a:avLst>
              <a:gd fmla="val 0" name="adj1"/>
              <a:gd fmla="val 1080493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3319525" y="4441850"/>
            <a:ext cx="705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.50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6" name="Google Shape;276;p16"/>
          <p:cNvSpPr/>
          <p:nvPr/>
        </p:nvSpPr>
        <p:spPr>
          <a:xfrm>
            <a:off x="5552425" y="3971925"/>
            <a:ext cx="815400" cy="815100"/>
          </a:xfrm>
          <a:prstGeom prst="pie">
            <a:avLst>
              <a:gd fmla="val 0" name="adj1"/>
              <a:gd fmla="val 10804937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6"/>
          <p:cNvSpPr txBox="1"/>
          <p:nvPr/>
        </p:nvSpPr>
        <p:spPr>
          <a:xfrm>
            <a:off x="5607600" y="4441850"/>
            <a:ext cx="705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r>
              <a:rPr b="1" lang="ru" sz="1500">
                <a:solidFill>
                  <a:srgbClr val="434E4A"/>
                </a:solidFill>
                <a:latin typeface="DM Sans"/>
                <a:ea typeface="DM Sans"/>
                <a:cs typeface="DM Sans"/>
                <a:sym typeface="DM Sans"/>
              </a:rPr>
              <a:t>.75</a:t>
            </a:r>
            <a:endParaRPr b="1" sz="1500">
              <a:solidFill>
                <a:srgbClr val="434E4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