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Poppins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  <p:embeddedFont>
      <p:font typeface="Lato Black"/>
      <p:bold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oppins-bold.fntdata"/><Relationship Id="rId25" Type="http://schemas.openxmlformats.org/officeDocument/2006/relationships/font" Target="fonts/Poppins-regular.fntdata"/><Relationship Id="rId28" Type="http://schemas.openxmlformats.org/officeDocument/2006/relationships/font" Target="fonts/Poppins-boldItalic.fntdata"/><Relationship Id="rId27" Type="http://schemas.openxmlformats.org/officeDocument/2006/relationships/font" Target="fonts/Poppins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a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7.xml"/><Relationship Id="rId33" Type="http://schemas.openxmlformats.org/officeDocument/2006/relationships/font" Target="fonts/LatoBlack-bold.fntdata"/><Relationship Id="rId10" Type="http://schemas.openxmlformats.org/officeDocument/2006/relationships/slide" Target="slides/slide6.xml"/><Relationship Id="rId32" Type="http://schemas.openxmlformats.org/officeDocument/2006/relationships/font" Target="fonts/Lato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LatoBlack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d3e92cc2a4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d3e92cc2a4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d3e92cc2a4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d3e92cc2a4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d3e92cc2a4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d3e92cc2a4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d3e92cc2a4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d3e92cc2a4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d3e92cc2a4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d3e92cc2a4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d3e92cc2a4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d3e92cc2a4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d3e92cc2a4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d3e92cc2a4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d3e92cc2a4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d3e92cc2a4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d3e92cc2a4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2d3e92cc2a4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d3e92cc2a4_0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d3e92cc2a4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089770b35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089770b35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d3e92cc2a4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2d3e92cc2a4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89770b35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089770b35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89770b354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089770b354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89770b354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089770b35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89770b354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89770b354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d3e92cc2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d3e92cc2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3e92cc2a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d3e92cc2a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d3e92cc2a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d3e92cc2a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7.png"/><Relationship Id="rId7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9" Type="http://schemas.openxmlformats.org/officeDocument/2006/relationships/image" Target="../media/image7.jp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2.png"/><Relationship Id="rId8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3.pn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30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777" l="951" r="951" t="777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13"/>
          <p:cNvGrpSpPr/>
          <p:nvPr/>
        </p:nvGrpSpPr>
        <p:grpSpPr>
          <a:xfrm>
            <a:off x="4079550" y="0"/>
            <a:ext cx="5064452" cy="5143500"/>
            <a:chOff x="4079550" y="0"/>
            <a:chExt cx="5064452" cy="5143500"/>
          </a:xfrm>
        </p:grpSpPr>
        <p:pic>
          <p:nvPicPr>
            <p:cNvPr id="56" name="Google Shape;56;p13"/>
            <p:cNvPicPr preferRelativeResize="0"/>
            <p:nvPr/>
          </p:nvPicPr>
          <p:blipFill rotWithShape="1">
            <a:blip r:embed="rId4">
              <a:alphaModFix/>
            </a:blip>
            <a:srcRect b="0" l="0" r="1536" t="0"/>
            <a:stretch/>
          </p:blipFill>
          <p:spPr>
            <a:xfrm>
              <a:off x="4079550" y="0"/>
              <a:ext cx="5064452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57;p13"/>
            <p:cNvSpPr txBox="1"/>
            <p:nvPr/>
          </p:nvSpPr>
          <p:spPr>
            <a:xfrm>
              <a:off x="7635076" y="4395950"/>
              <a:ext cx="1079100" cy="31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300">
                  <a:solidFill>
                    <a:srgbClr val="44BA86"/>
                  </a:solidFill>
                  <a:latin typeface="Poppins"/>
                  <a:ea typeface="Poppins"/>
                  <a:cs typeface="Poppins"/>
                  <a:sym typeface="Poppins"/>
                </a:rPr>
                <a:t>2028</a:t>
              </a:r>
              <a:endParaRPr b="1" sz="2600">
                <a:solidFill>
                  <a:srgbClr val="44BA8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" name="Google Shape;58;p13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44BA86"/>
                  </a:solidFill>
                  <a:latin typeface="Lato"/>
                  <a:ea typeface="Lato"/>
                  <a:cs typeface="Lato"/>
                  <a:sym typeface="Lato"/>
                </a:rPr>
                <a:t>Slide 1/20</a:t>
              </a:r>
              <a:endParaRPr sz="900">
                <a:solidFill>
                  <a:srgbClr val="44BA8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59" name="Google Shape;59;p13"/>
            <p:cNvCxnSpPr/>
            <p:nvPr/>
          </p:nvCxnSpPr>
          <p:spPr>
            <a:xfrm>
              <a:off x="8675975" y="909675"/>
              <a:ext cx="0" cy="3228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0" name="Google Shape;60;p13"/>
          <p:cNvGrpSpPr/>
          <p:nvPr/>
        </p:nvGrpSpPr>
        <p:grpSpPr>
          <a:xfrm>
            <a:off x="0" y="1406650"/>
            <a:ext cx="5551200" cy="3736800"/>
            <a:chOff x="0" y="1406650"/>
            <a:chExt cx="5551200" cy="3736800"/>
          </a:xfrm>
        </p:grpSpPr>
        <p:sp>
          <p:nvSpPr>
            <p:cNvPr id="61" name="Google Shape;61;p13"/>
            <p:cNvSpPr/>
            <p:nvPr/>
          </p:nvSpPr>
          <p:spPr>
            <a:xfrm>
              <a:off x="0" y="1406650"/>
              <a:ext cx="5551200" cy="3736800"/>
            </a:xfrm>
            <a:prstGeom prst="round1Rect">
              <a:avLst>
                <a:gd fmla="val 50000" name="adj"/>
              </a:avLst>
            </a:prstGeom>
            <a:solidFill>
              <a:srgbClr val="314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" name="Google Shape;62;p13"/>
            <p:cNvGrpSpPr/>
            <p:nvPr/>
          </p:nvGrpSpPr>
          <p:grpSpPr>
            <a:xfrm>
              <a:off x="468843" y="4217050"/>
              <a:ext cx="1868168" cy="465000"/>
              <a:chOff x="468843" y="4217050"/>
              <a:chExt cx="1868168" cy="465000"/>
            </a:xfrm>
          </p:grpSpPr>
          <p:cxnSp>
            <p:nvCxnSpPr>
              <p:cNvPr id="63" name="Google Shape;63;p13"/>
              <p:cNvCxnSpPr/>
              <p:nvPr/>
            </p:nvCxnSpPr>
            <p:spPr>
              <a:xfrm>
                <a:off x="468843" y="4217050"/>
                <a:ext cx="0" cy="46500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64" name="Google Shape;64;p13"/>
              <p:cNvGrpSpPr/>
              <p:nvPr/>
            </p:nvGrpSpPr>
            <p:grpSpPr>
              <a:xfrm>
                <a:off x="585310" y="4234450"/>
                <a:ext cx="1751700" cy="430200"/>
                <a:chOff x="585310" y="4245859"/>
                <a:chExt cx="1751700" cy="430200"/>
              </a:xfrm>
            </p:grpSpPr>
            <p:sp>
              <p:nvSpPr>
                <p:cNvPr id="65" name="Google Shape;65;p13"/>
                <p:cNvSpPr txBox="1"/>
                <p:nvPr/>
              </p:nvSpPr>
              <p:spPr>
                <a:xfrm>
                  <a:off x="585310" y="4245859"/>
                  <a:ext cx="1751700" cy="43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300">
                      <a:solidFill>
                        <a:srgbClr val="FFFFFF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Your Name &amp; </a:t>
                  </a:r>
                  <a:endParaRPr sz="1300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300">
                      <a:solidFill>
                        <a:srgbClr val="FFFFFF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Position</a:t>
                  </a:r>
                  <a:endParaRPr sz="1300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66" name="Google Shape;66;p13"/>
                <p:cNvSpPr/>
                <p:nvPr/>
              </p:nvSpPr>
              <p:spPr>
                <a:xfrm rot="5400000">
                  <a:off x="1336750" y="4542350"/>
                  <a:ext cx="98400" cy="852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7" name="Google Shape;67;p13"/>
            <p:cNvGrpSpPr/>
            <p:nvPr/>
          </p:nvGrpSpPr>
          <p:grpSpPr>
            <a:xfrm>
              <a:off x="420926" y="1894650"/>
              <a:ext cx="4653862" cy="1778543"/>
              <a:chOff x="420926" y="1894650"/>
              <a:chExt cx="4653862" cy="1778543"/>
            </a:xfrm>
          </p:grpSpPr>
          <p:sp>
            <p:nvSpPr>
              <p:cNvPr id="68" name="Google Shape;68;p13"/>
              <p:cNvSpPr txBox="1"/>
              <p:nvPr/>
            </p:nvSpPr>
            <p:spPr>
              <a:xfrm>
                <a:off x="420926" y="1894650"/>
                <a:ext cx="4629900" cy="141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5400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BUSINESS</a:t>
                </a:r>
                <a:r>
                  <a:rPr b="1" lang="ru" sz="5400">
                    <a:solidFill>
                      <a:schemeClr val="dk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 </a:t>
                </a:r>
                <a:endParaRPr b="1" sz="54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54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PROPOSAL</a:t>
                </a:r>
                <a:endParaRPr b="1" sz="5400">
                  <a:solidFill>
                    <a:srgbClr val="44BA86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69" name="Google Shape;69;p13"/>
              <p:cNvSpPr txBox="1"/>
              <p:nvPr/>
            </p:nvSpPr>
            <p:spPr>
              <a:xfrm>
                <a:off x="444889" y="3463793"/>
                <a:ext cx="4629900" cy="20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YOUR PRESENTATION STARTS HERE</a:t>
                </a:r>
                <a:endParaRPr sz="1600">
                  <a:solidFill>
                    <a:srgbClr val="44BA86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22"/>
          <p:cNvGrpSpPr/>
          <p:nvPr/>
        </p:nvGrpSpPr>
        <p:grpSpPr>
          <a:xfrm flipH="1">
            <a:off x="1750" y="5"/>
            <a:ext cx="9144003" cy="5143490"/>
            <a:chOff x="1750" y="5"/>
            <a:chExt cx="9144003" cy="5143490"/>
          </a:xfrm>
        </p:grpSpPr>
        <p:pic>
          <p:nvPicPr>
            <p:cNvPr id="320" name="Google Shape;320;p22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22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2" name="Google Shape;322;p22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323" name="Google Shape;323;p22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10/20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4" name="Google Shape;324;p22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5" name="Google Shape;325;p22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26" name="Google Shape;326;p22"/>
          <p:cNvGrpSpPr/>
          <p:nvPr/>
        </p:nvGrpSpPr>
        <p:grpSpPr>
          <a:xfrm>
            <a:off x="1094550" y="847350"/>
            <a:ext cx="6954900" cy="3448800"/>
            <a:chOff x="1094550" y="847350"/>
            <a:chExt cx="6954900" cy="3448800"/>
          </a:xfrm>
        </p:grpSpPr>
        <p:sp>
          <p:nvSpPr>
            <p:cNvPr id="327" name="Google Shape;327;p22"/>
            <p:cNvSpPr/>
            <p:nvPr/>
          </p:nvSpPr>
          <p:spPr>
            <a:xfrm>
              <a:off x="1094550" y="847350"/>
              <a:ext cx="6954900" cy="3448800"/>
            </a:xfrm>
            <a:prstGeom prst="rect">
              <a:avLst/>
            </a:prstGeom>
            <a:noFill/>
            <a:ln cap="flat" cmpd="sng" w="19050">
              <a:solidFill>
                <a:srgbClr val="44BA8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8" name="Google Shape;328;p22"/>
            <p:cNvGrpSpPr/>
            <p:nvPr/>
          </p:nvGrpSpPr>
          <p:grpSpPr>
            <a:xfrm>
              <a:off x="1610700" y="1264650"/>
              <a:ext cx="5922600" cy="2614200"/>
              <a:chOff x="1610675" y="1384626"/>
              <a:chExt cx="5922600" cy="2614200"/>
            </a:xfrm>
          </p:grpSpPr>
          <p:sp>
            <p:nvSpPr>
              <p:cNvPr id="329" name="Google Shape;329;p22"/>
              <p:cNvSpPr txBox="1"/>
              <p:nvPr/>
            </p:nvSpPr>
            <p:spPr>
              <a:xfrm>
                <a:off x="1610675" y="1384626"/>
                <a:ext cx="5922600" cy="18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70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FUNNY </a:t>
                </a:r>
                <a:endParaRPr b="1" sz="7000">
                  <a:solidFill>
                    <a:srgbClr val="44BA86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7000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MOMENT</a:t>
                </a:r>
                <a:endParaRPr b="1" sz="70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cxnSp>
            <p:nvCxnSpPr>
              <p:cNvPr id="330" name="Google Shape;330;p22"/>
              <p:cNvCxnSpPr/>
              <p:nvPr/>
            </p:nvCxnSpPr>
            <p:spPr>
              <a:xfrm>
                <a:off x="3816375" y="3367500"/>
                <a:ext cx="15027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44BA8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31" name="Google Shape;331;p22"/>
              <p:cNvSpPr txBox="1"/>
              <p:nvPr/>
            </p:nvSpPr>
            <p:spPr>
              <a:xfrm>
                <a:off x="2692925" y="3609426"/>
                <a:ext cx="3758400" cy="38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Tell about some funny moment that happened while working with one of the clients</a:t>
                </a:r>
                <a:endParaRPr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3"/>
          <p:cNvGrpSpPr/>
          <p:nvPr/>
        </p:nvGrpSpPr>
        <p:grpSpPr>
          <a:xfrm>
            <a:off x="1750" y="5"/>
            <a:ext cx="9144003" cy="5143490"/>
            <a:chOff x="1750" y="5"/>
            <a:chExt cx="9144003" cy="5143490"/>
          </a:xfrm>
        </p:grpSpPr>
        <p:pic>
          <p:nvPicPr>
            <p:cNvPr id="337" name="Google Shape;337;p23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23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9" name="Google Shape;339;p23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340" name="Google Shape;340;p23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11/20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1" name="Google Shape;341;p23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23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23"/>
          <p:cNvGrpSpPr/>
          <p:nvPr/>
        </p:nvGrpSpPr>
        <p:grpSpPr>
          <a:xfrm>
            <a:off x="420906" y="775130"/>
            <a:ext cx="3913244" cy="2610150"/>
            <a:chOff x="420906" y="860733"/>
            <a:chExt cx="3913244" cy="2610150"/>
          </a:xfrm>
        </p:grpSpPr>
        <p:grpSp>
          <p:nvGrpSpPr>
            <p:cNvPr id="344" name="Google Shape;344;p23"/>
            <p:cNvGrpSpPr/>
            <p:nvPr/>
          </p:nvGrpSpPr>
          <p:grpSpPr>
            <a:xfrm>
              <a:off x="420906" y="860733"/>
              <a:ext cx="3473132" cy="1227549"/>
              <a:chOff x="420925" y="1135108"/>
              <a:chExt cx="2664875" cy="1227549"/>
            </a:xfrm>
          </p:grpSpPr>
          <p:cxnSp>
            <p:nvCxnSpPr>
              <p:cNvPr id="345" name="Google Shape;345;p23"/>
              <p:cNvCxnSpPr/>
              <p:nvPr/>
            </p:nvCxnSpPr>
            <p:spPr>
              <a:xfrm>
                <a:off x="452550" y="1742306"/>
                <a:ext cx="25176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44BA8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46" name="Google Shape;346;p23"/>
              <p:cNvSpPr txBox="1"/>
              <p:nvPr/>
            </p:nvSpPr>
            <p:spPr>
              <a:xfrm>
                <a:off x="420925" y="1135108"/>
                <a:ext cx="2549100" cy="40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100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PROJECT 1</a:t>
                </a:r>
                <a:endParaRPr b="1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347" name="Google Shape;347;p23"/>
              <p:cNvSpPr txBox="1"/>
              <p:nvPr/>
            </p:nvSpPr>
            <p:spPr>
              <a:xfrm>
                <a:off x="450000" y="1973257"/>
                <a:ext cx="2635800" cy="38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Tell us about the project that you and your team implemented for this company (if allowed</a:t>
                </a: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).</a:t>
                </a:r>
                <a:endParaRPr sz="16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348" name="Google Shape;348;p23"/>
            <p:cNvGrpSpPr/>
            <p:nvPr/>
          </p:nvGrpSpPr>
          <p:grpSpPr>
            <a:xfrm>
              <a:off x="653275" y="2311808"/>
              <a:ext cx="3680875" cy="1159075"/>
              <a:chOff x="653275" y="2311808"/>
              <a:chExt cx="3680875" cy="1159075"/>
            </a:xfrm>
          </p:grpSpPr>
          <p:grpSp>
            <p:nvGrpSpPr>
              <p:cNvPr id="349" name="Google Shape;349;p23"/>
              <p:cNvGrpSpPr/>
              <p:nvPr/>
            </p:nvGrpSpPr>
            <p:grpSpPr>
              <a:xfrm>
                <a:off x="653275" y="2311808"/>
                <a:ext cx="3680875" cy="153900"/>
                <a:chOff x="653275" y="2311808"/>
                <a:chExt cx="3680875" cy="153900"/>
              </a:xfrm>
            </p:grpSpPr>
            <p:sp>
              <p:nvSpPr>
                <p:cNvPr id="350" name="Google Shape;350;p23"/>
                <p:cNvSpPr txBox="1"/>
                <p:nvPr/>
              </p:nvSpPr>
              <p:spPr>
                <a:xfrm>
                  <a:off x="898850" y="2311808"/>
                  <a:ext cx="34353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4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What was the client's task?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51" name="Google Shape;351;p23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52" name="Google Shape;352;p23"/>
              <p:cNvGrpSpPr/>
              <p:nvPr/>
            </p:nvGrpSpPr>
            <p:grpSpPr>
              <a:xfrm>
                <a:off x="653275" y="2580167"/>
                <a:ext cx="3680875" cy="153900"/>
                <a:chOff x="653275" y="2311808"/>
                <a:chExt cx="3680875" cy="153900"/>
              </a:xfrm>
            </p:grpSpPr>
            <p:sp>
              <p:nvSpPr>
                <p:cNvPr id="353" name="Google Shape;353;p23"/>
                <p:cNvSpPr txBox="1"/>
                <p:nvPr/>
              </p:nvSpPr>
              <p:spPr>
                <a:xfrm>
                  <a:off x="898850" y="2311808"/>
                  <a:ext cx="34353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4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What methods did you use to do this?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54" name="Google Shape;354;p23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55" name="Google Shape;355;p23"/>
              <p:cNvGrpSpPr/>
              <p:nvPr/>
            </p:nvGrpSpPr>
            <p:grpSpPr>
              <a:xfrm>
                <a:off x="653275" y="2848525"/>
                <a:ext cx="3680875" cy="153900"/>
                <a:chOff x="653275" y="2311808"/>
                <a:chExt cx="3680875" cy="153900"/>
              </a:xfrm>
            </p:grpSpPr>
            <p:sp>
              <p:nvSpPr>
                <p:cNvPr id="356" name="Google Shape;356;p23"/>
                <p:cNvSpPr txBox="1"/>
                <p:nvPr/>
              </p:nvSpPr>
              <p:spPr>
                <a:xfrm>
                  <a:off x="898850" y="2311808"/>
                  <a:ext cx="34353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4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How quickly you completed the task.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57" name="Google Shape;357;p23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58" name="Google Shape;358;p23"/>
              <p:cNvGrpSpPr/>
              <p:nvPr/>
            </p:nvGrpSpPr>
            <p:grpSpPr>
              <a:xfrm>
                <a:off x="653275" y="3116883"/>
                <a:ext cx="3680875" cy="354000"/>
                <a:chOff x="653275" y="2311808"/>
                <a:chExt cx="3680875" cy="354000"/>
              </a:xfrm>
            </p:grpSpPr>
            <p:sp>
              <p:nvSpPr>
                <p:cNvPr id="359" name="Google Shape;359;p23"/>
                <p:cNvSpPr txBox="1"/>
                <p:nvPr/>
              </p:nvSpPr>
              <p:spPr>
                <a:xfrm>
                  <a:off x="898850" y="2311808"/>
                  <a:ext cx="3435300" cy="35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How the client's profit increased after reaching the production goal.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60" name="Google Shape;360;p23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361" name="Google Shape;361;p23"/>
          <p:cNvGrpSpPr/>
          <p:nvPr/>
        </p:nvGrpSpPr>
        <p:grpSpPr>
          <a:xfrm>
            <a:off x="5190025" y="829550"/>
            <a:ext cx="3504025" cy="3848400"/>
            <a:chOff x="5190025" y="829550"/>
            <a:chExt cx="3504025" cy="3848400"/>
          </a:xfrm>
        </p:grpSpPr>
        <p:sp>
          <p:nvSpPr>
            <p:cNvPr id="362" name="Google Shape;362;p23"/>
            <p:cNvSpPr/>
            <p:nvPr/>
          </p:nvSpPr>
          <p:spPr>
            <a:xfrm>
              <a:off x="5190025" y="829550"/>
              <a:ext cx="1366200" cy="3848400"/>
            </a:xfrm>
            <a:prstGeom prst="rect">
              <a:avLst/>
            </a:prstGeom>
            <a:solidFill>
              <a:srgbClr val="44BA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3" name="Google Shape;363;p23"/>
            <p:cNvGrpSpPr/>
            <p:nvPr/>
          </p:nvGrpSpPr>
          <p:grpSpPr>
            <a:xfrm>
              <a:off x="5442050" y="1036850"/>
              <a:ext cx="3252000" cy="3433800"/>
              <a:chOff x="5442050" y="1036850"/>
              <a:chExt cx="3252000" cy="3433800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5442050" y="1036850"/>
                <a:ext cx="3252000" cy="3433800"/>
              </a:xfrm>
              <a:prstGeom prst="rect">
                <a:avLst/>
              </a:prstGeom>
              <a:solidFill>
                <a:srgbClr val="2F3A3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65" name="Google Shape;365;p2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443550" y="1160763"/>
                <a:ext cx="3250499" cy="28219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66" name="Google Shape;366;p23"/>
              <p:cNvGrpSpPr/>
              <p:nvPr/>
            </p:nvGrpSpPr>
            <p:grpSpPr>
              <a:xfrm>
                <a:off x="5675650" y="1532371"/>
                <a:ext cx="2784900" cy="2442758"/>
                <a:chOff x="5675650" y="1507167"/>
                <a:chExt cx="2784900" cy="2442758"/>
              </a:xfrm>
            </p:grpSpPr>
            <p:sp>
              <p:nvSpPr>
                <p:cNvPr id="367" name="Google Shape;367;p23"/>
                <p:cNvSpPr txBox="1"/>
                <p:nvPr/>
              </p:nvSpPr>
              <p:spPr>
                <a:xfrm>
                  <a:off x="5675650" y="3303425"/>
                  <a:ext cx="2784900" cy="64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1" lang="ru" sz="2100">
                      <a:solidFill>
                        <a:schemeClr val="lt1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BRIGHTWAVE </a:t>
                  </a:r>
                  <a:endParaRPr b="1" sz="21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100">
                      <a:solidFill>
                        <a:schemeClr val="lt1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SOLUTIONS</a:t>
                  </a:r>
                  <a:endParaRPr b="1" sz="21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pic>
              <p:nvPicPr>
                <p:cNvPr id="368" name="Google Shape;368;p23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6328675" y="1507167"/>
                  <a:ext cx="1478850" cy="1456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24"/>
          <p:cNvGrpSpPr/>
          <p:nvPr/>
        </p:nvGrpSpPr>
        <p:grpSpPr>
          <a:xfrm>
            <a:off x="1750" y="5"/>
            <a:ext cx="9144003" cy="5143490"/>
            <a:chOff x="1750" y="5"/>
            <a:chExt cx="9144003" cy="5143490"/>
          </a:xfrm>
        </p:grpSpPr>
        <p:pic>
          <p:nvPicPr>
            <p:cNvPr id="374" name="Google Shape;374;p24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24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6" name="Google Shape;376;p24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377" name="Google Shape;377;p24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12/20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8" name="Google Shape;378;p24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9" name="Google Shape;379;p24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80" name="Google Shape;380;p24"/>
          <p:cNvGrpSpPr/>
          <p:nvPr/>
        </p:nvGrpSpPr>
        <p:grpSpPr>
          <a:xfrm>
            <a:off x="420906" y="775130"/>
            <a:ext cx="3913244" cy="2610150"/>
            <a:chOff x="420906" y="860733"/>
            <a:chExt cx="3913244" cy="2610150"/>
          </a:xfrm>
        </p:grpSpPr>
        <p:grpSp>
          <p:nvGrpSpPr>
            <p:cNvPr id="381" name="Google Shape;381;p24"/>
            <p:cNvGrpSpPr/>
            <p:nvPr/>
          </p:nvGrpSpPr>
          <p:grpSpPr>
            <a:xfrm>
              <a:off x="420906" y="860733"/>
              <a:ext cx="3473132" cy="1227549"/>
              <a:chOff x="420925" y="1135108"/>
              <a:chExt cx="2664875" cy="1227549"/>
            </a:xfrm>
          </p:grpSpPr>
          <p:cxnSp>
            <p:nvCxnSpPr>
              <p:cNvPr id="382" name="Google Shape;382;p24"/>
              <p:cNvCxnSpPr/>
              <p:nvPr/>
            </p:nvCxnSpPr>
            <p:spPr>
              <a:xfrm>
                <a:off x="452550" y="1742306"/>
                <a:ext cx="25176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44BA8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83" name="Google Shape;383;p24"/>
              <p:cNvSpPr txBox="1"/>
              <p:nvPr/>
            </p:nvSpPr>
            <p:spPr>
              <a:xfrm>
                <a:off x="420925" y="1135108"/>
                <a:ext cx="2549100" cy="40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100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PROJECT 2</a:t>
                </a:r>
                <a:endParaRPr b="1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384" name="Google Shape;384;p24"/>
              <p:cNvSpPr txBox="1"/>
              <p:nvPr/>
            </p:nvSpPr>
            <p:spPr>
              <a:xfrm>
                <a:off x="450000" y="1973257"/>
                <a:ext cx="2635800" cy="38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Tell us about the project that you and your team implemented for this company </a:t>
                </a: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(if allowed).</a:t>
                </a:r>
                <a:endParaRPr sz="16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385" name="Google Shape;385;p24"/>
            <p:cNvGrpSpPr/>
            <p:nvPr/>
          </p:nvGrpSpPr>
          <p:grpSpPr>
            <a:xfrm>
              <a:off x="653275" y="2311808"/>
              <a:ext cx="3680875" cy="1159075"/>
              <a:chOff x="653275" y="2311808"/>
              <a:chExt cx="3680875" cy="1159075"/>
            </a:xfrm>
          </p:grpSpPr>
          <p:grpSp>
            <p:nvGrpSpPr>
              <p:cNvPr id="386" name="Google Shape;386;p24"/>
              <p:cNvGrpSpPr/>
              <p:nvPr/>
            </p:nvGrpSpPr>
            <p:grpSpPr>
              <a:xfrm>
                <a:off x="653275" y="2311808"/>
                <a:ext cx="3680875" cy="153900"/>
                <a:chOff x="653275" y="2311808"/>
                <a:chExt cx="3680875" cy="153900"/>
              </a:xfrm>
            </p:grpSpPr>
            <p:sp>
              <p:nvSpPr>
                <p:cNvPr id="387" name="Google Shape;387;p24"/>
                <p:cNvSpPr txBox="1"/>
                <p:nvPr/>
              </p:nvSpPr>
              <p:spPr>
                <a:xfrm>
                  <a:off x="898850" y="2311808"/>
                  <a:ext cx="34353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4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What was the client's task?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88" name="Google Shape;388;p24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89" name="Google Shape;389;p24"/>
              <p:cNvGrpSpPr/>
              <p:nvPr/>
            </p:nvGrpSpPr>
            <p:grpSpPr>
              <a:xfrm>
                <a:off x="653275" y="2580167"/>
                <a:ext cx="3680875" cy="153900"/>
                <a:chOff x="653275" y="2311808"/>
                <a:chExt cx="3680875" cy="153900"/>
              </a:xfrm>
            </p:grpSpPr>
            <p:sp>
              <p:nvSpPr>
                <p:cNvPr id="390" name="Google Shape;390;p24"/>
                <p:cNvSpPr txBox="1"/>
                <p:nvPr/>
              </p:nvSpPr>
              <p:spPr>
                <a:xfrm>
                  <a:off x="898850" y="2311808"/>
                  <a:ext cx="34353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4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What methods did you use to do this?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1" name="Google Shape;391;p24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92" name="Google Shape;392;p24"/>
              <p:cNvGrpSpPr/>
              <p:nvPr/>
            </p:nvGrpSpPr>
            <p:grpSpPr>
              <a:xfrm>
                <a:off x="653275" y="2848525"/>
                <a:ext cx="3680875" cy="153900"/>
                <a:chOff x="653275" y="2311808"/>
                <a:chExt cx="3680875" cy="153900"/>
              </a:xfrm>
            </p:grpSpPr>
            <p:sp>
              <p:nvSpPr>
                <p:cNvPr id="393" name="Google Shape;393;p24"/>
                <p:cNvSpPr txBox="1"/>
                <p:nvPr/>
              </p:nvSpPr>
              <p:spPr>
                <a:xfrm>
                  <a:off x="898850" y="2311808"/>
                  <a:ext cx="34353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4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How quickly you completed the task.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4" name="Google Shape;394;p24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95" name="Google Shape;395;p24"/>
              <p:cNvGrpSpPr/>
              <p:nvPr/>
            </p:nvGrpSpPr>
            <p:grpSpPr>
              <a:xfrm>
                <a:off x="653275" y="3116883"/>
                <a:ext cx="3680875" cy="354000"/>
                <a:chOff x="653275" y="2311808"/>
                <a:chExt cx="3680875" cy="354000"/>
              </a:xfrm>
            </p:grpSpPr>
            <p:sp>
              <p:nvSpPr>
                <p:cNvPr id="396" name="Google Shape;396;p24"/>
                <p:cNvSpPr txBox="1"/>
                <p:nvPr/>
              </p:nvSpPr>
              <p:spPr>
                <a:xfrm>
                  <a:off x="898850" y="2311808"/>
                  <a:ext cx="3435300" cy="35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How the client's profit increased after reaching the production goal.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397" name="Google Shape;397;p24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398" name="Google Shape;398;p24"/>
          <p:cNvGrpSpPr/>
          <p:nvPr/>
        </p:nvGrpSpPr>
        <p:grpSpPr>
          <a:xfrm>
            <a:off x="5190025" y="829550"/>
            <a:ext cx="3504025" cy="3848400"/>
            <a:chOff x="5190025" y="829550"/>
            <a:chExt cx="3504025" cy="3848400"/>
          </a:xfrm>
        </p:grpSpPr>
        <p:sp>
          <p:nvSpPr>
            <p:cNvPr id="399" name="Google Shape;399;p24"/>
            <p:cNvSpPr/>
            <p:nvPr/>
          </p:nvSpPr>
          <p:spPr>
            <a:xfrm>
              <a:off x="5190025" y="829550"/>
              <a:ext cx="1366200" cy="3848400"/>
            </a:xfrm>
            <a:prstGeom prst="rect">
              <a:avLst/>
            </a:prstGeom>
            <a:solidFill>
              <a:srgbClr val="44BA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0" name="Google Shape;400;p24"/>
            <p:cNvGrpSpPr/>
            <p:nvPr/>
          </p:nvGrpSpPr>
          <p:grpSpPr>
            <a:xfrm>
              <a:off x="5442050" y="1036850"/>
              <a:ext cx="3252000" cy="3433800"/>
              <a:chOff x="5442050" y="1036850"/>
              <a:chExt cx="3252000" cy="3433800"/>
            </a:xfrm>
          </p:grpSpPr>
          <p:grpSp>
            <p:nvGrpSpPr>
              <p:cNvPr id="401" name="Google Shape;401;p24"/>
              <p:cNvGrpSpPr/>
              <p:nvPr/>
            </p:nvGrpSpPr>
            <p:grpSpPr>
              <a:xfrm>
                <a:off x="5442050" y="1036850"/>
                <a:ext cx="3252000" cy="3433800"/>
                <a:chOff x="5442050" y="1036850"/>
                <a:chExt cx="3252000" cy="3433800"/>
              </a:xfrm>
            </p:grpSpPr>
            <p:sp>
              <p:nvSpPr>
                <p:cNvPr id="402" name="Google Shape;402;p24"/>
                <p:cNvSpPr/>
                <p:nvPr/>
              </p:nvSpPr>
              <p:spPr>
                <a:xfrm>
                  <a:off x="5442050" y="1036850"/>
                  <a:ext cx="3252000" cy="3433800"/>
                </a:xfrm>
                <a:prstGeom prst="rect">
                  <a:avLst/>
                </a:prstGeom>
                <a:solidFill>
                  <a:srgbClr val="2F3A3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403" name="Google Shape;403;p24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5443550" y="1160763"/>
                  <a:ext cx="3250499" cy="28219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04" name="Google Shape;404;p24"/>
              <p:cNvSpPr txBox="1"/>
              <p:nvPr/>
            </p:nvSpPr>
            <p:spPr>
              <a:xfrm>
                <a:off x="5675650" y="3328629"/>
                <a:ext cx="2784900" cy="64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ECOFUSION </a:t>
                </a:r>
                <a:endParaRPr b="1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INNOVATIONS</a:t>
                </a:r>
                <a:endParaRPr b="1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id="405" name="Google Shape;405;p2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373100" y="1532950"/>
                <a:ext cx="1390000" cy="14111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25"/>
          <p:cNvGrpSpPr/>
          <p:nvPr/>
        </p:nvGrpSpPr>
        <p:grpSpPr>
          <a:xfrm>
            <a:off x="1750" y="5"/>
            <a:ext cx="9144003" cy="5143490"/>
            <a:chOff x="1750" y="5"/>
            <a:chExt cx="9144003" cy="5143490"/>
          </a:xfrm>
        </p:grpSpPr>
        <p:pic>
          <p:nvPicPr>
            <p:cNvPr id="411" name="Google Shape;411;p25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25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3" name="Google Shape;413;p25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414" name="Google Shape;414;p25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13/20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5" name="Google Shape;415;p25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6" name="Google Shape;416;p25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17" name="Google Shape;417;p25"/>
          <p:cNvGrpSpPr/>
          <p:nvPr/>
        </p:nvGrpSpPr>
        <p:grpSpPr>
          <a:xfrm>
            <a:off x="420906" y="775130"/>
            <a:ext cx="3913244" cy="2610150"/>
            <a:chOff x="420906" y="860733"/>
            <a:chExt cx="3913244" cy="2610150"/>
          </a:xfrm>
        </p:grpSpPr>
        <p:grpSp>
          <p:nvGrpSpPr>
            <p:cNvPr id="418" name="Google Shape;418;p25"/>
            <p:cNvGrpSpPr/>
            <p:nvPr/>
          </p:nvGrpSpPr>
          <p:grpSpPr>
            <a:xfrm>
              <a:off x="420906" y="860733"/>
              <a:ext cx="3473132" cy="1227549"/>
              <a:chOff x="420925" y="1135108"/>
              <a:chExt cx="2664875" cy="1227549"/>
            </a:xfrm>
          </p:grpSpPr>
          <p:cxnSp>
            <p:nvCxnSpPr>
              <p:cNvPr id="419" name="Google Shape;419;p25"/>
              <p:cNvCxnSpPr/>
              <p:nvPr/>
            </p:nvCxnSpPr>
            <p:spPr>
              <a:xfrm>
                <a:off x="452550" y="1742306"/>
                <a:ext cx="25176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44BA8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20" name="Google Shape;420;p25"/>
              <p:cNvSpPr txBox="1"/>
              <p:nvPr/>
            </p:nvSpPr>
            <p:spPr>
              <a:xfrm>
                <a:off x="420925" y="1135108"/>
                <a:ext cx="2549100" cy="40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100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PROJECT 3</a:t>
                </a:r>
                <a:endParaRPr b="1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421" name="Google Shape;421;p25"/>
              <p:cNvSpPr txBox="1"/>
              <p:nvPr/>
            </p:nvSpPr>
            <p:spPr>
              <a:xfrm>
                <a:off x="450000" y="1973257"/>
                <a:ext cx="2635800" cy="38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Tell us about the project that you and your team implemented for this company </a:t>
                </a: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(if allowed).</a:t>
                </a:r>
                <a:endParaRPr sz="16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422" name="Google Shape;422;p25"/>
            <p:cNvGrpSpPr/>
            <p:nvPr/>
          </p:nvGrpSpPr>
          <p:grpSpPr>
            <a:xfrm>
              <a:off x="653275" y="2311808"/>
              <a:ext cx="3680875" cy="1159075"/>
              <a:chOff x="653275" y="2311808"/>
              <a:chExt cx="3680875" cy="1159075"/>
            </a:xfrm>
          </p:grpSpPr>
          <p:grpSp>
            <p:nvGrpSpPr>
              <p:cNvPr id="423" name="Google Shape;423;p25"/>
              <p:cNvGrpSpPr/>
              <p:nvPr/>
            </p:nvGrpSpPr>
            <p:grpSpPr>
              <a:xfrm>
                <a:off x="653275" y="2311808"/>
                <a:ext cx="3680875" cy="153900"/>
                <a:chOff x="653275" y="2311808"/>
                <a:chExt cx="3680875" cy="153900"/>
              </a:xfrm>
            </p:grpSpPr>
            <p:sp>
              <p:nvSpPr>
                <p:cNvPr id="424" name="Google Shape;424;p25"/>
                <p:cNvSpPr txBox="1"/>
                <p:nvPr/>
              </p:nvSpPr>
              <p:spPr>
                <a:xfrm>
                  <a:off x="898850" y="2311808"/>
                  <a:ext cx="34353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4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What was the client's task?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5" name="Google Shape;425;p25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6" name="Google Shape;426;p25"/>
              <p:cNvGrpSpPr/>
              <p:nvPr/>
            </p:nvGrpSpPr>
            <p:grpSpPr>
              <a:xfrm>
                <a:off x="653275" y="2580167"/>
                <a:ext cx="3680875" cy="153900"/>
                <a:chOff x="653275" y="2311808"/>
                <a:chExt cx="3680875" cy="153900"/>
              </a:xfrm>
            </p:grpSpPr>
            <p:sp>
              <p:nvSpPr>
                <p:cNvPr id="427" name="Google Shape;427;p25"/>
                <p:cNvSpPr txBox="1"/>
                <p:nvPr/>
              </p:nvSpPr>
              <p:spPr>
                <a:xfrm>
                  <a:off x="898850" y="2311808"/>
                  <a:ext cx="34353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4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What methods did you use to do this?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28" name="Google Shape;428;p25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9" name="Google Shape;429;p25"/>
              <p:cNvGrpSpPr/>
              <p:nvPr/>
            </p:nvGrpSpPr>
            <p:grpSpPr>
              <a:xfrm>
                <a:off x="653275" y="2848525"/>
                <a:ext cx="3680875" cy="153900"/>
                <a:chOff x="653275" y="2311808"/>
                <a:chExt cx="3680875" cy="153900"/>
              </a:xfrm>
            </p:grpSpPr>
            <p:sp>
              <p:nvSpPr>
                <p:cNvPr id="430" name="Google Shape;430;p25"/>
                <p:cNvSpPr txBox="1"/>
                <p:nvPr/>
              </p:nvSpPr>
              <p:spPr>
                <a:xfrm>
                  <a:off x="898850" y="2311808"/>
                  <a:ext cx="3435300" cy="15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4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How quickly you completed the task.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1" name="Google Shape;431;p25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32" name="Google Shape;432;p25"/>
              <p:cNvGrpSpPr/>
              <p:nvPr/>
            </p:nvGrpSpPr>
            <p:grpSpPr>
              <a:xfrm>
                <a:off x="653275" y="3116883"/>
                <a:ext cx="3680875" cy="354000"/>
                <a:chOff x="653275" y="2311808"/>
                <a:chExt cx="3680875" cy="354000"/>
              </a:xfrm>
            </p:grpSpPr>
            <p:sp>
              <p:nvSpPr>
                <p:cNvPr id="433" name="Google Shape;433;p25"/>
                <p:cNvSpPr txBox="1"/>
                <p:nvPr/>
              </p:nvSpPr>
              <p:spPr>
                <a:xfrm>
                  <a:off x="898850" y="2311808"/>
                  <a:ext cx="3435300" cy="35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How the client's profit increased after reaching the production goal.</a:t>
                  </a:r>
                  <a:endParaRPr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34" name="Google Shape;434;p25"/>
                <p:cNvSpPr/>
                <p:nvPr/>
              </p:nvSpPr>
              <p:spPr>
                <a:xfrm>
                  <a:off x="653275" y="2355158"/>
                  <a:ext cx="67200" cy="672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435" name="Google Shape;435;p25"/>
          <p:cNvGrpSpPr/>
          <p:nvPr/>
        </p:nvGrpSpPr>
        <p:grpSpPr>
          <a:xfrm>
            <a:off x="5190025" y="829550"/>
            <a:ext cx="3504025" cy="3848400"/>
            <a:chOff x="5190025" y="829550"/>
            <a:chExt cx="3504025" cy="3848400"/>
          </a:xfrm>
        </p:grpSpPr>
        <p:sp>
          <p:nvSpPr>
            <p:cNvPr id="436" name="Google Shape;436;p25"/>
            <p:cNvSpPr/>
            <p:nvPr/>
          </p:nvSpPr>
          <p:spPr>
            <a:xfrm>
              <a:off x="5190025" y="829550"/>
              <a:ext cx="1366200" cy="3848400"/>
            </a:xfrm>
            <a:prstGeom prst="rect">
              <a:avLst/>
            </a:prstGeom>
            <a:solidFill>
              <a:srgbClr val="44BA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37" name="Google Shape;437;p25"/>
            <p:cNvGrpSpPr/>
            <p:nvPr/>
          </p:nvGrpSpPr>
          <p:grpSpPr>
            <a:xfrm>
              <a:off x="5442050" y="1036850"/>
              <a:ext cx="3252000" cy="3433800"/>
              <a:chOff x="5442050" y="1036850"/>
              <a:chExt cx="3252000" cy="3433800"/>
            </a:xfrm>
          </p:grpSpPr>
          <p:grpSp>
            <p:nvGrpSpPr>
              <p:cNvPr id="438" name="Google Shape;438;p25"/>
              <p:cNvGrpSpPr/>
              <p:nvPr/>
            </p:nvGrpSpPr>
            <p:grpSpPr>
              <a:xfrm>
                <a:off x="5442050" y="1036850"/>
                <a:ext cx="3252000" cy="3433800"/>
                <a:chOff x="5442050" y="1036850"/>
                <a:chExt cx="3252000" cy="3433800"/>
              </a:xfrm>
            </p:grpSpPr>
            <p:sp>
              <p:nvSpPr>
                <p:cNvPr id="439" name="Google Shape;439;p25"/>
                <p:cNvSpPr/>
                <p:nvPr/>
              </p:nvSpPr>
              <p:spPr>
                <a:xfrm>
                  <a:off x="5442050" y="1036850"/>
                  <a:ext cx="3252000" cy="3433800"/>
                </a:xfrm>
                <a:prstGeom prst="rect">
                  <a:avLst/>
                </a:prstGeom>
                <a:solidFill>
                  <a:srgbClr val="2F3A3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440" name="Google Shape;440;p25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5443550" y="1160763"/>
                  <a:ext cx="3250499" cy="28219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41" name="Google Shape;441;p25"/>
              <p:cNvSpPr txBox="1"/>
              <p:nvPr/>
            </p:nvSpPr>
            <p:spPr>
              <a:xfrm>
                <a:off x="5675650" y="3328629"/>
                <a:ext cx="2784900" cy="64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SKYLINE </a:t>
                </a:r>
                <a:endParaRPr b="1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VENTURES</a:t>
                </a:r>
                <a:endParaRPr b="1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id="442" name="Google Shape;442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373100" y="1532950"/>
                <a:ext cx="1396920" cy="14111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26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10800000">
            <a:off x="1750" y="3402205"/>
            <a:ext cx="9144003" cy="174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6"/>
          <p:cNvPicPr preferRelativeResize="0"/>
          <p:nvPr/>
        </p:nvPicPr>
        <p:blipFill rotWithShape="1">
          <a:blip r:embed="rId4">
            <a:alphaModFix/>
          </a:blip>
          <a:srcRect b="845" l="845" r="845" t="845"/>
          <a:stretch/>
        </p:blipFill>
        <p:spPr>
          <a:xfrm>
            <a:off x="-25" y="-5"/>
            <a:ext cx="9144003" cy="1973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26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450" name="Google Shape;450;p26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Slide 14/20</a:t>
              </a:r>
              <a:endPara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1" name="Google Shape;451;p26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2" name="Google Shape;452;p26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53" name="Google Shape;453;p26"/>
          <p:cNvGrpSpPr/>
          <p:nvPr/>
        </p:nvGrpSpPr>
        <p:grpSpPr>
          <a:xfrm>
            <a:off x="835175" y="847350"/>
            <a:ext cx="7473600" cy="3448800"/>
            <a:chOff x="835175" y="847350"/>
            <a:chExt cx="7473600" cy="3448800"/>
          </a:xfrm>
        </p:grpSpPr>
        <p:sp>
          <p:nvSpPr>
            <p:cNvPr id="454" name="Google Shape;454;p26"/>
            <p:cNvSpPr/>
            <p:nvPr/>
          </p:nvSpPr>
          <p:spPr>
            <a:xfrm>
              <a:off x="835175" y="847350"/>
              <a:ext cx="7473600" cy="3448800"/>
            </a:xfrm>
            <a:prstGeom prst="rect">
              <a:avLst/>
            </a:prstGeom>
            <a:noFill/>
            <a:ln cap="flat" cmpd="sng" w="19050">
              <a:solidFill>
                <a:srgbClr val="44BA8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55" name="Google Shape;455;p26"/>
            <p:cNvGrpSpPr/>
            <p:nvPr/>
          </p:nvGrpSpPr>
          <p:grpSpPr>
            <a:xfrm>
              <a:off x="1225425" y="1380900"/>
              <a:ext cx="6693000" cy="2331950"/>
              <a:chOff x="1225400" y="1384626"/>
              <a:chExt cx="6693000" cy="2331950"/>
            </a:xfrm>
          </p:grpSpPr>
          <p:sp>
            <p:nvSpPr>
              <p:cNvPr id="456" name="Google Shape;456;p26"/>
              <p:cNvSpPr txBox="1"/>
              <p:nvPr/>
            </p:nvSpPr>
            <p:spPr>
              <a:xfrm>
                <a:off x="1225400" y="1384626"/>
                <a:ext cx="6693000" cy="137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5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7,865,000</a:t>
                </a:r>
                <a:endParaRPr b="1" sz="105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cxnSp>
            <p:nvCxnSpPr>
              <p:cNvPr id="457" name="Google Shape;457;p26"/>
              <p:cNvCxnSpPr/>
              <p:nvPr/>
            </p:nvCxnSpPr>
            <p:spPr>
              <a:xfrm>
                <a:off x="3816375" y="3085244"/>
                <a:ext cx="15027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44BA8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58" name="Google Shape;458;p26"/>
              <p:cNvSpPr txBox="1"/>
              <p:nvPr/>
            </p:nvSpPr>
            <p:spPr>
              <a:xfrm>
                <a:off x="2313125" y="3327176"/>
                <a:ext cx="4517700" cy="38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Add big numbers to grab your audience's attention. </a:t>
                </a:r>
                <a:endParaRPr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For example, the total profit margin of the campaigns you helped.</a:t>
                </a:r>
                <a:endParaRPr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27"/>
          <p:cNvGrpSpPr/>
          <p:nvPr/>
        </p:nvGrpSpPr>
        <p:grpSpPr>
          <a:xfrm flipH="1">
            <a:off x="1750" y="5"/>
            <a:ext cx="9144003" cy="5143490"/>
            <a:chOff x="1750" y="5"/>
            <a:chExt cx="9144003" cy="5143490"/>
          </a:xfrm>
        </p:grpSpPr>
        <p:pic>
          <p:nvPicPr>
            <p:cNvPr id="464" name="Google Shape;464;p27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27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6" name="Google Shape;466;p27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467" name="Google Shape;467;p27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15/20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8" name="Google Shape;468;p27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9" name="Google Shape;469;p27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70" name="Google Shape;470;p27"/>
          <p:cNvGrpSpPr/>
          <p:nvPr/>
        </p:nvGrpSpPr>
        <p:grpSpPr>
          <a:xfrm>
            <a:off x="434023" y="791075"/>
            <a:ext cx="7606995" cy="340200"/>
            <a:chOff x="434023" y="791075"/>
            <a:chExt cx="7606995" cy="340200"/>
          </a:xfrm>
        </p:grpSpPr>
        <p:sp>
          <p:nvSpPr>
            <p:cNvPr id="471" name="Google Shape;471;p27"/>
            <p:cNvSpPr txBox="1"/>
            <p:nvPr/>
          </p:nvSpPr>
          <p:spPr>
            <a:xfrm>
              <a:off x="434023" y="791075"/>
              <a:ext cx="3188400" cy="3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PROJECT TIMELINE</a:t>
              </a:r>
              <a:endParaRPr b="1" sz="2600">
                <a:solidFill>
                  <a:srgbClr val="25312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72" name="Google Shape;472;p27"/>
            <p:cNvSpPr txBox="1"/>
            <p:nvPr/>
          </p:nvSpPr>
          <p:spPr>
            <a:xfrm>
              <a:off x="4000318" y="791525"/>
              <a:ext cx="4040700" cy="33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Poppins"/>
                  <a:ea typeface="Poppins"/>
                  <a:cs typeface="Poppins"/>
                  <a:sym typeface="Poppins"/>
                </a:rPr>
                <a:t>Create a horizontal or vertical timeline by dividing the project into key stages with corresponding dates and a description of each stage.</a:t>
              </a:r>
              <a:endParaRPr sz="900">
                <a:solidFill>
                  <a:srgbClr val="6D6E7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473" name="Google Shape;473;p27"/>
            <p:cNvCxnSpPr/>
            <p:nvPr/>
          </p:nvCxnSpPr>
          <p:spPr>
            <a:xfrm>
              <a:off x="3747725" y="791075"/>
              <a:ext cx="0" cy="31470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74" name="Google Shape;474;p27"/>
          <p:cNvGrpSpPr/>
          <p:nvPr/>
        </p:nvGrpSpPr>
        <p:grpSpPr>
          <a:xfrm>
            <a:off x="650" y="1804250"/>
            <a:ext cx="9143700" cy="2404200"/>
            <a:chOff x="650" y="1804250"/>
            <a:chExt cx="9143700" cy="2404200"/>
          </a:xfrm>
        </p:grpSpPr>
        <p:cxnSp>
          <p:nvCxnSpPr>
            <p:cNvPr id="475" name="Google Shape;475;p27"/>
            <p:cNvCxnSpPr/>
            <p:nvPr/>
          </p:nvCxnSpPr>
          <p:spPr>
            <a:xfrm>
              <a:off x="650" y="2748025"/>
              <a:ext cx="9143700" cy="0"/>
            </a:xfrm>
            <a:prstGeom prst="straightConnector1">
              <a:avLst/>
            </a:prstGeom>
            <a:noFill/>
            <a:ln cap="flat" cmpd="sng" w="38100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76" name="Google Shape;476;p27"/>
            <p:cNvGrpSpPr/>
            <p:nvPr/>
          </p:nvGrpSpPr>
          <p:grpSpPr>
            <a:xfrm>
              <a:off x="927975" y="1804250"/>
              <a:ext cx="2200500" cy="2404200"/>
              <a:chOff x="927975" y="1804250"/>
              <a:chExt cx="2200500" cy="2404200"/>
            </a:xfrm>
          </p:grpSpPr>
          <p:sp>
            <p:nvSpPr>
              <p:cNvPr id="477" name="Google Shape;477;p27"/>
              <p:cNvSpPr/>
              <p:nvPr/>
            </p:nvSpPr>
            <p:spPr>
              <a:xfrm>
                <a:off x="1945425" y="2660525"/>
                <a:ext cx="165600" cy="165600"/>
              </a:xfrm>
              <a:prstGeom prst="ellipse">
                <a:avLst/>
              </a:prstGeom>
              <a:solidFill>
                <a:srgbClr val="44BA8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7"/>
              <p:cNvSpPr txBox="1"/>
              <p:nvPr/>
            </p:nvSpPr>
            <p:spPr>
              <a:xfrm>
                <a:off x="927975" y="1804250"/>
                <a:ext cx="2200500" cy="20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Phase 1</a:t>
                </a:r>
                <a:endParaRPr b="1" sz="16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grpSp>
            <p:nvGrpSpPr>
              <p:cNvPr id="479" name="Google Shape;479;p27"/>
              <p:cNvGrpSpPr/>
              <p:nvPr/>
            </p:nvGrpSpPr>
            <p:grpSpPr>
              <a:xfrm>
                <a:off x="1185225" y="2168327"/>
                <a:ext cx="1686000" cy="233123"/>
                <a:chOff x="1185225" y="2168327"/>
                <a:chExt cx="1686000" cy="233123"/>
              </a:xfrm>
            </p:grpSpPr>
            <p:sp>
              <p:nvSpPr>
                <p:cNvPr id="480" name="Google Shape;480;p27"/>
                <p:cNvSpPr txBox="1"/>
                <p:nvPr/>
              </p:nvSpPr>
              <p:spPr>
                <a:xfrm>
                  <a:off x="1185225" y="2168327"/>
                  <a:ext cx="1686000" cy="10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Date Range: </a:t>
                  </a:r>
                  <a:endParaRPr b="1" sz="8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81" name="Google Shape;481;p27"/>
                <p:cNvSpPr txBox="1"/>
                <p:nvPr/>
              </p:nvSpPr>
              <p:spPr>
                <a:xfrm>
                  <a:off x="1185225" y="2296750"/>
                  <a:ext cx="1686000" cy="10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[Month, Year - Month, Year]</a:t>
                  </a:r>
                  <a:endParaRPr sz="8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grpSp>
            <p:nvGrpSpPr>
              <p:cNvPr id="482" name="Google Shape;482;p27"/>
              <p:cNvGrpSpPr/>
              <p:nvPr/>
            </p:nvGrpSpPr>
            <p:grpSpPr>
              <a:xfrm>
                <a:off x="927975" y="3044278"/>
                <a:ext cx="2200500" cy="1164172"/>
                <a:chOff x="927975" y="3044278"/>
                <a:chExt cx="2200500" cy="1164172"/>
              </a:xfrm>
            </p:grpSpPr>
            <p:sp>
              <p:nvSpPr>
                <p:cNvPr id="483" name="Google Shape;483;p27"/>
                <p:cNvSpPr txBox="1"/>
                <p:nvPr/>
              </p:nvSpPr>
              <p:spPr>
                <a:xfrm>
                  <a:off x="927975" y="3044278"/>
                  <a:ext cx="22005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1" lang="ru" sz="15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Planning &amp; </a:t>
                  </a:r>
                  <a:endParaRPr b="1" sz="15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5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Research</a:t>
                  </a:r>
                  <a:endParaRPr b="1" sz="15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484" name="Google Shape;484;p27"/>
                <p:cNvSpPr txBox="1"/>
                <p:nvPr/>
              </p:nvSpPr>
              <p:spPr>
                <a:xfrm>
                  <a:off x="1185225" y="3591950"/>
                  <a:ext cx="1686000" cy="6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Conduct initial research, define project goals, and identify key stakeholders. Prepare a detailed project plan.</a:t>
                  </a:r>
                  <a:endParaRPr sz="9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  <p:grpSp>
          <p:nvGrpSpPr>
            <p:cNvPr id="485" name="Google Shape;485;p27"/>
            <p:cNvGrpSpPr/>
            <p:nvPr/>
          </p:nvGrpSpPr>
          <p:grpSpPr>
            <a:xfrm>
              <a:off x="3540312" y="1804250"/>
              <a:ext cx="2200500" cy="2404200"/>
              <a:chOff x="927975" y="1804250"/>
              <a:chExt cx="2200500" cy="2404200"/>
            </a:xfrm>
          </p:grpSpPr>
          <p:sp>
            <p:nvSpPr>
              <p:cNvPr id="486" name="Google Shape;486;p27"/>
              <p:cNvSpPr/>
              <p:nvPr/>
            </p:nvSpPr>
            <p:spPr>
              <a:xfrm>
                <a:off x="1945425" y="2660525"/>
                <a:ext cx="165600" cy="165600"/>
              </a:xfrm>
              <a:prstGeom prst="ellipse">
                <a:avLst/>
              </a:prstGeom>
              <a:solidFill>
                <a:srgbClr val="44BA8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27"/>
              <p:cNvSpPr txBox="1"/>
              <p:nvPr/>
            </p:nvSpPr>
            <p:spPr>
              <a:xfrm>
                <a:off x="927975" y="1804250"/>
                <a:ext cx="2200500" cy="20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Phase 2</a:t>
                </a:r>
                <a:endParaRPr b="1" sz="16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grpSp>
            <p:nvGrpSpPr>
              <p:cNvPr id="488" name="Google Shape;488;p27"/>
              <p:cNvGrpSpPr/>
              <p:nvPr/>
            </p:nvGrpSpPr>
            <p:grpSpPr>
              <a:xfrm>
                <a:off x="1185225" y="2168327"/>
                <a:ext cx="1686000" cy="233123"/>
                <a:chOff x="1185225" y="2168327"/>
                <a:chExt cx="1686000" cy="233123"/>
              </a:xfrm>
            </p:grpSpPr>
            <p:sp>
              <p:nvSpPr>
                <p:cNvPr id="489" name="Google Shape;489;p27"/>
                <p:cNvSpPr txBox="1"/>
                <p:nvPr/>
              </p:nvSpPr>
              <p:spPr>
                <a:xfrm>
                  <a:off x="1185225" y="2168327"/>
                  <a:ext cx="1686000" cy="10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Date Range: </a:t>
                  </a:r>
                  <a:endParaRPr b="1" sz="8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0" name="Google Shape;490;p27"/>
                <p:cNvSpPr txBox="1"/>
                <p:nvPr/>
              </p:nvSpPr>
              <p:spPr>
                <a:xfrm>
                  <a:off x="1185225" y="2296750"/>
                  <a:ext cx="1686000" cy="10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[Month, Year - Month, Year]</a:t>
                  </a:r>
                  <a:endParaRPr sz="8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grpSp>
            <p:nvGrpSpPr>
              <p:cNvPr id="491" name="Google Shape;491;p27"/>
              <p:cNvGrpSpPr/>
              <p:nvPr/>
            </p:nvGrpSpPr>
            <p:grpSpPr>
              <a:xfrm>
                <a:off x="927975" y="3044278"/>
                <a:ext cx="2200500" cy="1164172"/>
                <a:chOff x="927975" y="3044278"/>
                <a:chExt cx="2200500" cy="1164172"/>
              </a:xfrm>
            </p:grpSpPr>
            <p:sp>
              <p:nvSpPr>
                <p:cNvPr id="492" name="Google Shape;492;p27"/>
                <p:cNvSpPr txBox="1"/>
                <p:nvPr/>
              </p:nvSpPr>
              <p:spPr>
                <a:xfrm>
                  <a:off x="927975" y="3044278"/>
                  <a:ext cx="22005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5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Development &amp; </a:t>
                  </a:r>
                  <a:endParaRPr b="1" sz="15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5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Testing</a:t>
                  </a:r>
                  <a:endParaRPr b="1" sz="15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493" name="Google Shape;493;p27"/>
                <p:cNvSpPr txBox="1"/>
                <p:nvPr/>
              </p:nvSpPr>
              <p:spPr>
                <a:xfrm>
                  <a:off x="1185225" y="3591950"/>
                  <a:ext cx="1686000" cy="6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Develop the product or service, followed by comprehensive testing to ensure it meets functionality.</a:t>
                  </a:r>
                  <a:endParaRPr sz="9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  <p:grpSp>
          <p:nvGrpSpPr>
            <p:cNvPr id="494" name="Google Shape;494;p27"/>
            <p:cNvGrpSpPr/>
            <p:nvPr/>
          </p:nvGrpSpPr>
          <p:grpSpPr>
            <a:xfrm>
              <a:off x="6152650" y="1804250"/>
              <a:ext cx="2200500" cy="2404200"/>
              <a:chOff x="927975" y="1804250"/>
              <a:chExt cx="2200500" cy="2404200"/>
            </a:xfrm>
          </p:grpSpPr>
          <p:sp>
            <p:nvSpPr>
              <p:cNvPr id="495" name="Google Shape;495;p27"/>
              <p:cNvSpPr/>
              <p:nvPr/>
            </p:nvSpPr>
            <p:spPr>
              <a:xfrm>
                <a:off x="1945425" y="2660525"/>
                <a:ext cx="165600" cy="165600"/>
              </a:xfrm>
              <a:prstGeom prst="ellipse">
                <a:avLst/>
              </a:prstGeom>
              <a:solidFill>
                <a:srgbClr val="44BA8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27"/>
              <p:cNvSpPr txBox="1"/>
              <p:nvPr/>
            </p:nvSpPr>
            <p:spPr>
              <a:xfrm>
                <a:off x="927975" y="1804250"/>
                <a:ext cx="2200500" cy="20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Phase 3</a:t>
                </a:r>
                <a:endParaRPr b="1" sz="16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grpSp>
            <p:nvGrpSpPr>
              <p:cNvPr id="497" name="Google Shape;497;p27"/>
              <p:cNvGrpSpPr/>
              <p:nvPr/>
            </p:nvGrpSpPr>
            <p:grpSpPr>
              <a:xfrm>
                <a:off x="1185225" y="2168327"/>
                <a:ext cx="1686000" cy="233123"/>
                <a:chOff x="1185225" y="2168327"/>
                <a:chExt cx="1686000" cy="233123"/>
              </a:xfrm>
            </p:grpSpPr>
            <p:sp>
              <p:nvSpPr>
                <p:cNvPr id="498" name="Google Shape;498;p27"/>
                <p:cNvSpPr txBox="1"/>
                <p:nvPr/>
              </p:nvSpPr>
              <p:spPr>
                <a:xfrm>
                  <a:off x="1185225" y="2168327"/>
                  <a:ext cx="1686000" cy="10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Date Range: </a:t>
                  </a:r>
                  <a:endParaRPr b="1" sz="8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99" name="Google Shape;499;p27"/>
                <p:cNvSpPr txBox="1"/>
                <p:nvPr/>
              </p:nvSpPr>
              <p:spPr>
                <a:xfrm>
                  <a:off x="1185225" y="2296750"/>
                  <a:ext cx="1686000" cy="10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[Month, Year - Month, Year]</a:t>
                  </a:r>
                  <a:endParaRPr sz="8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grpSp>
            <p:nvGrpSpPr>
              <p:cNvPr id="500" name="Google Shape;500;p27"/>
              <p:cNvGrpSpPr/>
              <p:nvPr/>
            </p:nvGrpSpPr>
            <p:grpSpPr>
              <a:xfrm>
                <a:off x="927975" y="3044278"/>
                <a:ext cx="2200500" cy="1164172"/>
                <a:chOff x="927975" y="3044278"/>
                <a:chExt cx="2200500" cy="1164172"/>
              </a:xfrm>
            </p:grpSpPr>
            <p:sp>
              <p:nvSpPr>
                <p:cNvPr id="501" name="Google Shape;501;p27"/>
                <p:cNvSpPr txBox="1"/>
                <p:nvPr/>
              </p:nvSpPr>
              <p:spPr>
                <a:xfrm>
                  <a:off x="927975" y="3044278"/>
                  <a:ext cx="22005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5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Launch &amp; </a:t>
                  </a:r>
                  <a:endParaRPr b="1" sz="15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5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Support</a:t>
                  </a:r>
                  <a:endParaRPr b="1" sz="15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502" name="Google Shape;502;p27"/>
                <p:cNvSpPr txBox="1"/>
                <p:nvPr/>
              </p:nvSpPr>
              <p:spPr>
                <a:xfrm>
                  <a:off x="1185225" y="3591950"/>
                  <a:ext cx="1686000" cy="6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Launch the product or service and provide ongoing support while gathering user feedback for continuous improvement.</a:t>
                  </a:r>
                  <a:endParaRPr sz="9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28"/>
          <p:cNvGrpSpPr/>
          <p:nvPr/>
        </p:nvGrpSpPr>
        <p:grpSpPr>
          <a:xfrm>
            <a:off x="1750" y="5"/>
            <a:ext cx="9144003" cy="5143490"/>
            <a:chOff x="1750" y="5"/>
            <a:chExt cx="9144003" cy="5143490"/>
          </a:xfrm>
        </p:grpSpPr>
        <p:pic>
          <p:nvPicPr>
            <p:cNvPr id="508" name="Google Shape;508;p28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28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0" name="Google Shape;510;p28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511" name="Google Shape;511;p28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16/20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2" name="Google Shape;512;p28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3" name="Google Shape;513;p28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4" name="Google Shape;514;p28"/>
          <p:cNvGrpSpPr/>
          <p:nvPr/>
        </p:nvGrpSpPr>
        <p:grpSpPr>
          <a:xfrm>
            <a:off x="434025" y="781672"/>
            <a:ext cx="8121650" cy="405600"/>
            <a:chOff x="434025" y="791075"/>
            <a:chExt cx="8121650" cy="405600"/>
          </a:xfrm>
        </p:grpSpPr>
        <p:sp>
          <p:nvSpPr>
            <p:cNvPr id="515" name="Google Shape;515;p28"/>
            <p:cNvSpPr txBox="1"/>
            <p:nvPr/>
          </p:nvSpPr>
          <p:spPr>
            <a:xfrm>
              <a:off x="434025" y="791075"/>
              <a:ext cx="3693600" cy="4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PRICE PACKAGES</a:t>
              </a:r>
              <a:endParaRPr b="1" sz="3100">
                <a:solidFill>
                  <a:srgbClr val="25312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6" name="Google Shape;516;p28"/>
            <p:cNvSpPr txBox="1"/>
            <p:nvPr/>
          </p:nvSpPr>
          <p:spPr>
            <a:xfrm>
              <a:off x="4446575" y="812825"/>
              <a:ext cx="41091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900">
                  <a:solidFill>
                    <a:srgbClr val="6D6E71"/>
                  </a:solidFill>
                  <a:latin typeface="Poppins"/>
                  <a:ea typeface="Poppins"/>
                  <a:cs typeface="Poppins"/>
                  <a:sym typeface="Poppins"/>
                </a:rPr>
                <a:t>This slide clearly shows the difference between the packages and helps</a:t>
              </a:r>
              <a:endParaRPr sz="900">
                <a:solidFill>
                  <a:srgbClr val="6D6E7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Poppins"/>
                  <a:ea typeface="Poppins"/>
                  <a:cs typeface="Poppins"/>
                  <a:sym typeface="Poppins"/>
                </a:rPr>
                <a:t>customers quickly understand what they are getting for each price.</a:t>
              </a:r>
              <a:endParaRPr sz="900">
                <a:solidFill>
                  <a:srgbClr val="6D6E7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517" name="Google Shape;517;p28"/>
            <p:cNvCxnSpPr/>
            <p:nvPr/>
          </p:nvCxnSpPr>
          <p:spPr>
            <a:xfrm>
              <a:off x="4127632" y="814775"/>
              <a:ext cx="0" cy="31470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18" name="Google Shape;518;p28"/>
          <p:cNvGrpSpPr/>
          <p:nvPr/>
        </p:nvGrpSpPr>
        <p:grpSpPr>
          <a:xfrm>
            <a:off x="1081975" y="1756250"/>
            <a:ext cx="6976550" cy="2595966"/>
            <a:chOff x="1081975" y="1756250"/>
            <a:chExt cx="6976550" cy="2595966"/>
          </a:xfrm>
        </p:grpSpPr>
        <p:grpSp>
          <p:nvGrpSpPr>
            <p:cNvPr id="519" name="Google Shape;519;p28"/>
            <p:cNvGrpSpPr/>
            <p:nvPr/>
          </p:nvGrpSpPr>
          <p:grpSpPr>
            <a:xfrm>
              <a:off x="1081975" y="1756250"/>
              <a:ext cx="1840800" cy="2595966"/>
              <a:chOff x="1081975" y="1756250"/>
              <a:chExt cx="1840800" cy="2595966"/>
            </a:xfrm>
          </p:grpSpPr>
          <p:grpSp>
            <p:nvGrpSpPr>
              <p:cNvPr id="520" name="Google Shape;520;p28"/>
              <p:cNvGrpSpPr/>
              <p:nvPr/>
            </p:nvGrpSpPr>
            <p:grpSpPr>
              <a:xfrm>
                <a:off x="1081975" y="1756250"/>
                <a:ext cx="1840800" cy="2136600"/>
                <a:chOff x="1081975" y="1756250"/>
                <a:chExt cx="1840800" cy="2136600"/>
              </a:xfrm>
            </p:grpSpPr>
            <p:sp>
              <p:nvSpPr>
                <p:cNvPr id="521" name="Google Shape;521;p28"/>
                <p:cNvSpPr/>
                <p:nvPr/>
              </p:nvSpPr>
              <p:spPr>
                <a:xfrm>
                  <a:off x="1081975" y="1756250"/>
                  <a:ext cx="1840800" cy="444000"/>
                </a:xfrm>
                <a:prstGeom prst="rect">
                  <a:avLst/>
                </a:prstGeom>
                <a:solidFill>
                  <a:srgbClr val="44BA86"/>
                </a:solidFill>
                <a:ln cap="flat" cmpd="sng" w="19050">
                  <a:solidFill>
                    <a:srgbClr val="44BA8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2" name="Google Shape;522;p28"/>
                <p:cNvSpPr/>
                <p:nvPr/>
              </p:nvSpPr>
              <p:spPr>
                <a:xfrm>
                  <a:off x="1081975" y="2200250"/>
                  <a:ext cx="1840800" cy="16926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44BA8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3" name="Google Shape;523;p28"/>
                <p:cNvSpPr txBox="1"/>
                <p:nvPr/>
              </p:nvSpPr>
              <p:spPr>
                <a:xfrm>
                  <a:off x="1081975" y="1864750"/>
                  <a:ext cx="1840800" cy="23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chemeClr val="lt1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Basic</a:t>
                  </a:r>
                  <a:endParaRPr b="1" sz="1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</p:grpSp>
          <p:grpSp>
            <p:nvGrpSpPr>
              <p:cNvPr id="524" name="Google Shape;524;p28"/>
              <p:cNvGrpSpPr/>
              <p:nvPr/>
            </p:nvGrpSpPr>
            <p:grpSpPr>
              <a:xfrm>
                <a:off x="1481575" y="2336980"/>
                <a:ext cx="1041600" cy="699368"/>
                <a:chOff x="1481600" y="2336980"/>
                <a:chExt cx="1041600" cy="699368"/>
              </a:xfrm>
            </p:grpSpPr>
            <p:sp>
              <p:nvSpPr>
                <p:cNvPr id="525" name="Google Shape;525;p28"/>
                <p:cNvSpPr txBox="1"/>
                <p:nvPr/>
              </p:nvSpPr>
              <p:spPr>
                <a:xfrm>
                  <a:off x="1481600" y="2336980"/>
                  <a:ext cx="10416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1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Features:</a:t>
                  </a:r>
                  <a:endParaRPr b="1" sz="11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grpSp>
              <p:nvGrpSpPr>
                <p:cNvPr id="526" name="Google Shape;526;p28"/>
                <p:cNvGrpSpPr/>
                <p:nvPr/>
              </p:nvGrpSpPr>
              <p:grpSpPr>
                <a:xfrm>
                  <a:off x="1675275" y="2605025"/>
                  <a:ext cx="814825" cy="104700"/>
                  <a:chOff x="1675275" y="2605025"/>
                  <a:chExt cx="814825" cy="104700"/>
                </a:xfrm>
              </p:grpSpPr>
              <p:sp>
                <p:nvSpPr>
                  <p:cNvPr id="527" name="Google Shape;527;p28"/>
                  <p:cNvSpPr txBox="1"/>
                  <p:nvPr/>
                </p:nvSpPr>
                <p:spPr>
                  <a:xfrm>
                    <a:off x="1786600" y="2605025"/>
                    <a:ext cx="7035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8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Feature 1</a:t>
                    </a:r>
                    <a:endParaRPr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528" name="Google Shape;528;p28"/>
                  <p:cNvSpPr/>
                  <p:nvPr/>
                </p:nvSpPr>
                <p:spPr>
                  <a:xfrm>
                    <a:off x="1675275" y="2637575"/>
                    <a:ext cx="39600" cy="396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529" name="Google Shape;529;p28"/>
                <p:cNvGrpSpPr/>
                <p:nvPr/>
              </p:nvGrpSpPr>
              <p:grpSpPr>
                <a:xfrm>
                  <a:off x="1675275" y="2768336"/>
                  <a:ext cx="814825" cy="104700"/>
                  <a:chOff x="1675275" y="2605025"/>
                  <a:chExt cx="814825" cy="104700"/>
                </a:xfrm>
              </p:grpSpPr>
              <p:sp>
                <p:nvSpPr>
                  <p:cNvPr id="530" name="Google Shape;530;p28"/>
                  <p:cNvSpPr txBox="1"/>
                  <p:nvPr/>
                </p:nvSpPr>
                <p:spPr>
                  <a:xfrm>
                    <a:off x="1786600" y="2605025"/>
                    <a:ext cx="7035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8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Feature 2</a:t>
                    </a:r>
                    <a:endParaRPr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531" name="Google Shape;531;p28"/>
                  <p:cNvSpPr/>
                  <p:nvPr/>
                </p:nvSpPr>
                <p:spPr>
                  <a:xfrm>
                    <a:off x="1675275" y="2637575"/>
                    <a:ext cx="39600" cy="396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532" name="Google Shape;532;p28"/>
                <p:cNvGrpSpPr/>
                <p:nvPr/>
              </p:nvGrpSpPr>
              <p:grpSpPr>
                <a:xfrm>
                  <a:off x="1675275" y="2931648"/>
                  <a:ext cx="814825" cy="104700"/>
                  <a:chOff x="1675275" y="2605025"/>
                  <a:chExt cx="814825" cy="104700"/>
                </a:xfrm>
              </p:grpSpPr>
              <p:sp>
                <p:nvSpPr>
                  <p:cNvPr id="533" name="Google Shape;533;p28"/>
                  <p:cNvSpPr txBox="1"/>
                  <p:nvPr/>
                </p:nvSpPr>
                <p:spPr>
                  <a:xfrm>
                    <a:off x="1786600" y="2605025"/>
                    <a:ext cx="7035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8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Feature 3</a:t>
                    </a:r>
                    <a:endParaRPr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534" name="Google Shape;534;p28"/>
                  <p:cNvSpPr/>
                  <p:nvPr/>
                </p:nvSpPr>
                <p:spPr>
                  <a:xfrm>
                    <a:off x="1675275" y="2637575"/>
                    <a:ext cx="39600" cy="396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535" name="Google Shape;535;p28"/>
              <p:cNvSpPr txBox="1"/>
              <p:nvPr/>
            </p:nvSpPr>
            <p:spPr>
              <a:xfrm>
                <a:off x="1211275" y="3162801"/>
                <a:ext cx="1582200" cy="13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Basic Customer Support</a:t>
                </a:r>
                <a:endParaRPr b="1" sz="10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36" name="Google Shape;536;p28"/>
              <p:cNvSpPr txBox="1"/>
              <p:nvPr/>
            </p:nvSpPr>
            <p:spPr>
              <a:xfrm>
                <a:off x="1211275" y="3374270"/>
                <a:ext cx="1582200" cy="13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Access to Core Services</a:t>
                </a:r>
                <a:endParaRPr b="1" sz="10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37" name="Google Shape;537;p28"/>
              <p:cNvSpPr txBox="1"/>
              <p:nvPr/>
            </p:nvSpPr>
            <p:spPr>
              <a:xfrm>
                <a:off x="1211275" y="4021316"/>
                <a:ext cx="15822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1000">
                    <a:solidFill>
                      <a:srgbClr val="44BA86"/>
                    </a:solidFill>
                    <a:latin typeface="Lato"/>
                    <a:ea typeface="Lato"/>
                    <a:cs typeface="Lato"/>
                    <a:sym typeface="Lato"/>
                  </a:rPr>
                  <a:t>$XX/Month OR </a:t>
                </a:r>
                <a:endParaRPr b="1" sz="1000">
                  <a:solidFill>
                    <a:srgbClr val="44BA86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44BA86"/>
                    </a:solidFill>
                    <a:latin typeface="Lato"/>
                    <a:ea typeface="Lato"/>
                    <a:cs typeface="Lato"/>
                    <a:sym typeface="Lato"/>
                  </a:rPr>
                  <a:t>$XXX/One-Time</a:t>
                </a:r>
                <a:endParaRPr b="1" sz="1000">
                  <a:solidFill>
                    <a:srgbClr val="44BA86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538" name="Google Shape;538;p28"/>
            <p:cNvGrpSpPr/>
            <p:nvPr/>
          </p:nvGrpSpPr>
          <p:grpSpPr>
            <a:xfrm>
              <a:off x="3649850" y="1756250"/>
              <a:ext cx="1840800" cy="2595966"/>
              <a:chOff x="3649850" y="1756250"/>
              <a:chExt cx="1840800" cy="2595966"/>
            </a:xfrm>
          </p:grpSpPr>
          <p:grpSp>
            <p:nvGrpSpPr>
              <p:cNvPr id="539" name="Google Shape;539;p28"/>
              <p:cNvGrpSpPr/>
              <p:nvPr/>
            </p:nvGrpSpPr>
            <p:grpSpPr>
              <a:xfrm>
                <a:off x="3649850" y="1756250"/>
                <a:ext cx="1840800" cy="2136600"/>
                <a:chOff x="1081975" y="1756250"/>
                <a:chExt cx="1840800" cy="2136600"/>
              </a:xfrm>
            </p:grpSpPr>
            <p:sp>
              <p:nvSpPr>
                <p:cNvPr id="540" name="Google Shape;540;p28"/>
                <p:cNvSpPr/>
                <p:nvPr/>
              </p:nvSpPr>
              <p:spPr>
                <a:xfrm>
                  <a:off x="1081975" y="1756250"/>
                  <a:ext cx="1840800" cy="444000"/>
                </a:xfrm>
                <a:prstGeom prst="rect">
                  <a:avLst/>
                </a:prstGeom>
                <a:solidFill>
                  <a:srgbClr val="44BA86"/>
                </a:solidFill>
                <a:ln cap="flat" cmpd="sng" w="19050">
                  <a:solidFill>
                    <a:srgbClr val="44BA8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1" name="Google Shape;541;p28"/>
                <p:cNvSpPr/>
                <p:nvPr/>
              </p:nvSpPr>
              <p:spPr>
                <a:xfrm>
                  <a:off x="1081975" y="2200250"/>
                  <a:ext cx="1840800" cy="16926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44BA8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2" name="Google Shape;542;p28"/>
                <p:cNvSpPr txBox="1"/>
                <p:nvPr/>
              </p:nvSpPr>
              <p:spPr>
                <a:xfrm>
                  <a:off x="1081975" y="1864750"/>
                  <a:ext cx="1840800" cy="23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chemeClr val="lt1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Standard</a:t>
                  </a:r>
                  <a:endParaRPr b="1" sz="1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</p:grpSp>
          <p:grpSp>
            <p:nvGrpSpPr>
              <p:cNvPr id="543" name="Google Shape;543;p28"/>
              <p:cNvGrpSpPr/>
              <p:nvPr/>
            </p:nvGrpSpPr>
            <p:grpSpPr>
              <a:xfrm>
                <a:off x="4049450" y="2336980"/>
                <a:ext cx="1041600" cy="699368"/>
                <a:chOff x="1481600" y="2336980"/>
                <a:chExt cx="1041600" cy="699368"/>
              </a:xfrm>
            </p:grpSpPr>
            <p:sp>
              <p:nvSpPr>
                <p:cNvPr id="544" name="Google Shape;544;p28"/>
                <p:cNvSpPr txBox="1"/>
                <p:nvPr/>
              </p:nvSpPr>
              <p:spPr>
                <a:xfrm>
                  <a:off x="1481600" y="2336980"/>
                  <a:ext cx="10416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1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Features:</a:t>
                  </a:r>
                  <a:endParaRPr b="1" sz="11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grpSp>
              <p:nvGrpSpPr>
                <p:cNvPr id="545" name="Google Shape;545;p28"/>
                <p:cNvGrpSpPr/>
                <p:nvPr/>
              </p:nvGrpSpPr>
              <p:grpSpPr>
                <a:xfrm>
                  <a:off x="1675275" y="2605025"/>
                  <a:ext cx="814825" cy="104700"/>
                  <a:chOff x="1675275" y="2605025"/>
                  <a:chExt cx="814825" cy="104700"/>
                </a:xfrm>
              </p:grpSpPr>
              <p:sp>
                <p:nvSpPr>
                  <p:cNvPr id="546" name="Google Shape;546;p28"/>
                  <p:cNvSpPr txBox="1"/>
                  <p:nvPr/>
                </p:nvSpPr>
                <p:spPr>
                  <a:xfrm>
                    <a:off x="1786600" y="2605025"/>
                    <a:ext cx="7035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8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Feature 1</a:t>
                    </a:r>
                    <a:endParaRPr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547" name="Google Shape;547;p28"/>
                  <p:cNvSpPr/>
                  <p:nvPr/>
                </p:nvSpPr>
                <p:spPr>
                  <a:xfrm>
                    <a:off x="1675275" y="2637575"/>
                    <a:ext cx="39600" cy="396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548" name="Google Shape;548;p28"/>
                <p:cNvGrpSpPr/>
                <p:nvPr/>
              </p:nvGrpSpPr>
              <p:grpSpPr>
                <a:xfrm>
                  <a:off x="1675275" y="2768336"/>
                  <a:ext cx="814825" cy="104700"/>
                  <a:chOff x="1675275" y="2605025"/>
                  <a:chExt cx="814825" cy="104700"/>
                </a:xfrm>
              </p:grpSpPr>
              <p:sp>
                <p:nvSpPr>
                  <p:cNvPr id="549" name="Google Shape;549;p28"/>
                  <p:cNvSpPr txBox="1"/>
                  <p:nvPr/>
                </p:nvSpPr>
                <p:spPr>
                  <a:xfrm>
                    <a:off x="1786600" y="2605025"/>
                    <a:ext cx="7035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8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Feature 2</a:t>
                    </a:r>
                    <a:endParaRPr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550" name="Google Shape;550;p28"/>
                  <p:cNvSpPr/>
                  <p:nvPr/>
                </p:nvSpPr>
                <p:spPr>
                  <a:xfrm>
                    <a:off x="1675275" y="2637575"/>
                    <a:ext cx="39600" cy="396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551" name="Google Shape;551;p28"/>
                <p:cNvGrpSpPr/>
                <p:nvPr/>
              </p:nvGrpSpPr>
              <p:grpSpPr>
                <a:xfrm>
                  <a:off x="1675275" y="2931648"/>
                  <a:ext cx="814825" cy="104700"/>
                  <a:chOff x="1675275" y="2605025"/>
                  <a:chExt cx="814825" cy="104700"/>
                </a:xfrm>
              </p:grpSpPr>
              <p:sp>
                <p:nvSpPr>
                  <p:cNvPr id="552" name="Google Shape;552;p28"/>
                  <p:cNvSpPr txBox="1"/>
                  <p:nvPr/>
                </p:nvSpPr>
                <p:spPr>
                  <a:xfrm>
                    <a:off x="1786600" y="2605025"/>
                    <a:ext cx="7035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8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Feature 3</a:t>
                    </a:r>
                    <a:endParaRPr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553" name="Google Shape;553;p28"/>
                  <p:cNvSpPr/>
                  <p:nvPr/>
                </p:nvSpPr>
                <p:spPr>
                  <a:xfrm>
                    <a:off x="1675275" y="2637575"/>
                    <a:ext cx="39600" cy="396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554" name="Google Shape;554;p28"/>
              <p:cNvSpPr txBox="1"/>
              <p:nvPr/>
            </p:nvSpPr>
            <p:spPr>
              <a:xfrm>
                <a:off x="3779150" y="3162801"/>
                <a:ext cx="1582200" cy="13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Priority Support</a:t>
                </a:r>
                <a:endParaRPr b="1" sz="10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55" name="Google Shape;555;p28"/>
              <p:cNvSpPr txBox="1"/>
              <p:nvPr/>
            </p:nvSpPr>
            <p:spPr>
              <a:xfrm>
                <a:off x="3779150" y="3361398"/>
                <a:ext cx="1582200" cy="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10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Access to Core Services </a:t>
                </a:r>
                <a:endParaRPr b="1" sz="10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+ Extra Features</a:t>
                </a:r>
                <a:endParaRPr b="1" sz="10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56" name="Google Shape;556;p28"/>
              <p:cNvSpPr txBox="1"/>
              <p:nvPr/>
            </p:nvSpPr>
            <p:spPr>
              <a:xfrm>
                <a:off x="3779150" y="4021316"/>
                <a:ext cx="15822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44BA86"/>
                    </a:solidFill>
                    <a:latin typeface="Lato"/>
                    <a:ea typeface="Lato"/>
                    <a:cs typeface="Lato"/>
                    <a:sym typeface="Lato"/>
                  </a:rPr>
                  <a:t>$XX/Month OR </a:t>
                </a:r>
                <a:endParaRPr b="1" sz="1000">
                  <a:solidFill>
                    <a:srgbClr val="44BA86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44BA86"/>
                    </a:solidFill>
                    <a:latin typeface="Lato"/>
                    <a:ea typeface="Lato"/>
                    <a:cs typeface="Lato"/>
                    <a:sym typeface="Lato"/>
                  </a:rPr>
                  <a:t>$XXX/One-Time</a:t>
                </a:r>
                <a:endParaRPr b="1" sz="1000">
                  <a:solidFill>
                    <a:srgbClr val="44BA86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557" name="Google Shape;557;p28"/>
            <p:cNvGrpSpPr/>
            <p:nvPr/>
          </p:nvGrpSpPr>
          <p:grpSpPr>
            <a:xfrm>
              <a:off x="6217725" y="1756250"/>
              <a:ext cx="1840800" cy="2595966"/>
              <a:chOff x="6217725" y="1756250"/>
              <a:chExt cx="1840800" cy="2595966"/>
            </a:xfrm>
          </p:grpSpPr>
          <p:grpSp>
            <p:nvGrpSpPr>
              <p:cNvPr id="558" name="Google Shape;558;p28"/>
              <p:cNvGrpSpPr/>
              <p:nvPr/>
            </p:nvGrpSpPr>
            <p:grpSpPr>
              <a:xfrm>
                <a:off x="6217725" y="1756250"/>
                <a:ext cx="1840800" cy="2136600"/>
                <a:chOff x="1081975" y="1756250"/>
                <a:chExt cx="1840800" cy="2136600"/>
              </a:xfrm>
            </p:grpSpPr>
            <p:sp>
              <p:nvSpPr>
                <p:cNvPr id="559" name="Google Shape;559;p28"/>
                <p:cNvSpPr/>
                <p:nvPr/>
              </p:nvSpPr>
              <p:spPr>
                <a:xfrm>
                  <a:off x="1081975" y="1756250"/>
                  <a:ext cx="1840800" cy="444000"/>
                </a:xfrm>
                <a:prstGeom prst="rect">
                  <a:avLst/>
                </a:prstGeom>
                <a:solidFill>
                  <a:srgbClr val="44BA86"/>
                </a:solidFill>
                <a:ln cap="flat" cmpd="sng" w="19050">
                  <a:solidFill>
                    <a:srgbClr val="44BA8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0" name="Google Shape;560;p28"/>
                <p:cNvSpPr/>
                <p:nvPr/>
              </p:nvSpPr>
              <p:spPr>
                <a:xfrm>
                  <a:off x="1081975" y="2200250"/>
                  <a:ext cx="1840800" cy="16926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44BA8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1" name="Google Shape;561;p28"/>
                <p:cNvSpPr txBox="1"/>
                <p:nvPr/>
              </p:nvSpPr>
              <p:spPr>
                <a:xfrm>
                  <a:off x="1081975" y="1877475"/>
                  <a:ext cx="1840800" cy="23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chemeClr val="lt1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Premium</a:t>
                  </a:r>
                  <a:endParaRPr b="1" sz="1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</p:grpSp>
          <p:sp>
            <p:nvSpPr>
              <p:cNvPr id="562" name="Google Shape;562;p28"/>
              <p:cNvSpPr txBox="1"/>
              <p:nvPr/>
            </p:nvSpPr>
            <p:spPr>
              <a:xfrm>
                <a:off x="6617325" y="2336980"/>
                <a:ext cx="1041600" cy="14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1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Features:</a:t>
                </a:r>
                <a:endParaRPr b="1" sz="11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563" name="Google Shape;563;p28"/>
              <p:cNvGrpSpPr/>
              <p:nvPr/>
            </p:nvGrpSpPr>
            <p:grpSpPr>
              <a:xfrm>
                <a:off x="6811000" y="2605025"/>
                <a:ext cx="814825" cy="277200"/>
                <a:chOff x="1675275" y="2605025"/>
                <a:chExt cx="814825" cy="277200"/>
              </a:xfrm>
            </p:grpSpPr>
            <p:sp>
              <p:nvSpPr>
                <p:cNvPr id="564" name="Google Shape;564;p28"/>
                <p:cNvSpPr txBox="1"/>
                <p:nvPr/>
              </p:nvSpPr>
              <p:spPr>
                <a:xfrm>
                  <a:off x="1786600" y="2605025"/>
                  <a:ext cx="7035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ru"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All features </a:t>
                  </a:r>
                  <a:endParaRPr sz="8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from Standard</a:t>
                  </a:r>
                  <a:endParaRPr sz="8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65" name="Google Shape;565;p28"/>
                <p:cNvSpPr/>
                <p:nvPr/>
              </p:nvSpPr>
              <p:spPr>
                <a:xfrm>
                  <a:off x="1675275" y="2637575"/>
                  <a:ext cx="39600" cy="396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566" name="Google Shape;566;p28"/>
              <p:cNvGrpSpPr/>
              <p:nvPr/>
            </p:nvGrpSpPr>
            <p:grpSpPr>
              <a:xfrm>
                <a:off x="6811000" y="2945543"/>
                <a:ext cx="814825" cy="104700"/>
                <a:chOff x="1675275" y="2605025"/>
                <a:chExt cx="814825" cy="104700"/>
              </a:xfrm>
            </p:grpSpPr>
            <p:sp>
              <p:nvSpPr>
                <p:cNvPr id="567" name="Google Shape;567;p28"/>
                <p:cNvSpPr txBox="1"/>
                <p:nvPr/>
              </p:nvSpPr>
              <p:spPr>
                <a:xfrm>
                  <a:off x="1786600" y="2605025"/>
                  <a:ext cx="703500" cy="10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Feature 2</a:t>
                  </a:r>
                  <a:endParaRPr sz="8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68" name="Google Shape;568;p28"/>
                <p:cNvSpPr/>
                <p:nvPr/>
              </p:nvSpPr>
              <p:spPr>
                <a:xfrm>
                  <a:off x="1675275" y="2637575"/>
                  <a:ext cx="39600" cy="396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569" name="Google Shape;569;p28"/>
              <p:cNvGrpSpPr/>
              <p:nvPr/>
            </p:nvGrpSpPr>
            <p:grpSpPr>
              <a:xfrm>
                <a:off x="6811000" y="3108854"/>
                <a:ext cx="814825" cy="104700"/>
                <a:chOff x="1675275" y="2605025"/>
                <a:chExt cx="814825" cy="104700"/>
              </a:xfrm>
            </p:grpSpPr>
            <p:sp>
              <p:nvSpPr>
                <p:cNvPr id="570" name="Google Shape;570;p28"/>
                <p:cNvSpPr txBox="1"/>
                <p:nvPr/>
              </p:nvSpPr>
              <p:spPr>
                <a:xfrm>
                  <a:off x="1786600" y="2605025"/>
                  <a:ext cx="703500" cy="104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Feature 3</a:t>
                  </a:r>
                  <a:endParaRPr sz="8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571" name="Google Shape;571;p28"/>
                <p:cNvSpPr/>
                <p:nvPr/>
              </p:nvSpPr>
              <p:spPr>
                <a:xfrm>
                  <a:off x="1675275" y="2637575"/>
                  <a:ext cx="39600" cy="39600"/>
                </a:xfrm>
                <a:prstGeom prst="ellipse">
                  <a:avLst/>
                </a:prstGeom>
                <a:solidFill>
                  <a:srgbClr val="44BA8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72" name="Google Shape;572;p28"/>
              <p:cNvSpPr txBox="1"/>
              <p:nvPr/>
            </p:nvSpPr>
            <p:spPr>
              <a:xfrm>
                <a:off x="6347025" y="3374270"/>
                <a:ext cx="1582200" cy="13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24/7 Customer Support</a:t>
                </a:r>
                <a:endParaRPr b="1" sz="10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73" name="Google Shape;573;p28"/>
              <p:cNvSpPr txBox="1"/>
              <p:nvPr/>
            </p:nvSpPr>
            <p:spPr>
              <a:xfrm>
                <a:off x="6250800" y="3600419"/>
                <a:ext cx="1774800" cy="13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Full Access to All Services</a:t>
                </a:r>
                <a:endParaRPr b="1" sz="10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74" name="Google Shape;574;p28"/>
              <p:cNvSpPr txBox="1"/>
              <p:nvPr/>
            </p:nvSpPr>
            <p:spPr>
              <a:xfrm>
                <a:off x="6347025" y="4021316"/>
                <a:ext cx="15822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44BA86"/>
                    </a:solidFill>
                    <a:latin typeface="Lato"/>
                    <a:ea typeface="Lato"/>
                    <a:cs typeface="Lato"/>
                    <a:sym typeface="Lato"/>
                  </a:rPr>
                  <a:t>$XX/Month OR </a:t>
                </a:r>
                <a:endParaRPr b="1" sz="1000">
                  <a:solidFill>
                    <a:srgbClr val="44BA86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44BA86"/>
                    </a:solidFill>
                    <a:latin typeface="Lato"/>
                    <a:ea typeface="Lato"/>
                    <a:cs typeface="Lato"/>
                    <a:sym typeface="Lato"/>
                  </a:rPr>
                  <a:t>$XXX/One-Time</a:t>
                </a:r>
                <a:endParaRPr b="1" sz="1000">
                  <a:solidFill>
                    <a:srgbClr val="44BA86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29"/>
          <p:cNvGrpSpPr/>
          <p:nvPr/>
        </p:nvGrpSpPr>
        <p:grpSpPr>
          <a:xfrm>
            <a:off x="1750" y="5"/>
            <a:ext cx="9144003" cy="5143490"/>
            <a:chOff x="1750" y="5"/>
            <a:chExt cx="9144003" cy="5143490"/>
          </a:xfrm>
        </p:grpSpPr>
        <p:pic>
          <p:nvPicPr>
            <p:cNvPr id="580" name="Google Shape;580;p29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29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2" name="Google Shape;582;p29"/>
          <p:cNvGrpSpPr/>
          <p:nvPr/>
        </p:nvGrpSpPr>
        <p:grpSpPr>
          <a:xfrm>
            <a:off x="434025" y="782684"/>
            <a:ext cx="7375600" cy="405600"/>
            <a:chOff x="434025" y="791085"/>
            <a:chExt cx="7375600" cy="405600"/>
          </a:xfrm>
        </p:grpSpPr>
        <p:sp>
          <p:nvSpPr>
            <p:cNvPr id="583" name="Google Shape;583;p29"/>
            <p:cNvSpPr txBox="1"/>
            <p:nvPr/>
          </p:nvSpPr>
          <p:spPr>
            <a:xfrm>
              <a:off x="434025" y="791085"/>
              <a:ext cx="3015000" cy="4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TESTIMONIALS</a:t>
              </a:r>
              <a:endParaRPr b="1" sz="3100">
                <a:solidFill>
                  <a:srgbClr val="25312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4" name="Google Shape;584;p29"/>
            <p:cNvSpPr txBox="1"/>
            <p:nvPr/>
          </p:nvSpPr>
          <p:spPr>
            <a:xfrm>
              <a:off x="3700525" y="814175"/>
              <a:ext cx="41091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900">
                  <a:solidFill>
                    <a:srgbClr val="6D6E71"/>
                  </a:solidFill>
                  <a:latin typeface="Poppins"/>
                  <a:ea typeface="Poppins"/>
                  <a:cs typeface="Poppins"/>
                  <a:sym typeface="Poppins"/>
                </a:rPr>
                <a:t>This slide helps build trust in your brand with real customer testimonials, </a:t>
              </a:r>
              <a:endParaRPr sz="900">
                <a:solidFill>
                  <a:srgbClr val="6D6E7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Poppins"/>
                  <a:ea typeface="Poppins"/>
                  <a:cs typeface="Poppins"/>
                  <a:sym typeface="Poppins"/>
                </a:rPr>
                <a:t>highlighting your strengths and successes.</a:t>
              </a:r>
              <a:endParaRPr sz="900">
                <a:solidFill>
                  <a:srgbClr val="6D6E7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585" name="Google Shape;585;p29"/>
            <p:cNvCxnSpPr/>
            <p:nvPr/>
          </p:nvCxnSpPr>
          <p:spPr>
            <a:xfrm>
              <a:off x="3501732" y="816125"/>
              <a:ext cx="0" cy="31470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86" name="Google Shape;586;p29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587" name="Google Shape;587;p29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17/20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8" name="Google Shape;588;p29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9" name="Google Shape;589;p29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90" name="Google Shape;590;p29"/>
          <p:cNvGrpSpPr/>
          <p:nvPr/>
        </p:nvGrpSpPr>
        <p:grpSpPr>
          <a:xfrm>
            <a:off x="1211053" y="1714046"/>
            <a:ext cx="6907972" cy="2374982"/>
            <a:chOff x="1211053" y="1714046"/>
            <a:chExt cx="6907972" cy="2374982"/>
          </a:xfrm>
        </p:grpSpPr>
        <p:grpSp>
          <p:nvGrpSpPr>
            <p:cNvPr id="591" name="Google Shape;591;p29"/>
            <p:cNvGrpSpPr/>
            <p:nvPr/>
          </p:nvGrpSpPr>
          <p:grpSpPr>
            <a:xfrm>
              <a:off x="5003428" y="1714046"/>
              <a:ext cx="3115597" cy="868625"/>
              <a:chOff x="1211053" y="1809053"/>
              <a:chExt cx="3115597" cy="868625"/>
            </a:xfrm>
          </p:grpSpPr>
          <p:pic>
            <p:nvPicPr>
              <p:cNvPr id="592" name="Google Shape;592;p2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211053" y="1831378"/>
                <a:ext cx="846300" cy="846300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593" name="Google Shape;593;p29"/>
              <p:cNvSpPr txBox="1"/>
              <p:nvPr/>
            </p:nvSpPr>
            <p:spPr>
              <a:xfrm>
                <a:off x="2202950" y="1809053"/>
                <a:ext cx="2123700" cy="20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44BA86"/>
                    </a:solidFill>
                    <a:latin typeface="Lato Black"/>
                    <a:ea typeface="Lato Black"/>
                    <a:cs typeface="Lato Black"/>
                    <a:sym typeface="Lato Black"/>
                  </a:rPr>
                  <a:t>Liam Anderson</a:t>
                </a:r>
                <a:endParaRPr sz="1600">
                  <a:solidFill>
                    <a:srgbClr val="44BA86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grpSp>
            <p:nvGrpSpPr>
              <p:cNvPr id="594" name="Google Shape;594;p29"/>
              <p:cNvGrpSpPr/>
              <p:nvPr/>
            </p:nvGrpSpPr>
            <p:grpSpPr>
              <a:xfrm>
                <a:off x="2202950" y="2103700"/>
                <a:ext cx="631125" cy="89100"/>
                <a:chOff x="2202950" y="2103700"/>
                <a:chExt cx="631125" cy="89100"/>
              </a:xfrm>
            </p:grpSpPr>
            <p:sp>
              <p:nvSpPr>
                <p:cNvPr id="595" name="Google Shape;595;p29"/>
                <p:cNvSpPr/>
                <p:nvPr/>
              </p:nvSpPr>
              <p:spPr>
                <a:xfrm>
                  <a:off x="2202950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6" name="Google Shape;596;p29"/>
                <p:cNvSpPr/>
                <p:nvPr/>
              </p:nvSpPr>
              <p:spPr>
                <a:xfrm>
                  <a:off x="2337331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7" name="Google Shape;597;p29"/>
                <p:cNvSpPr/>
                <p:nvPr/>
              </p:nvSpPr>
              <p:spPr>
                <a:xfrm>
                  <a:off x="2471713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8" name="Google Shape;598;p29"/>
                <p:cNvSpPr/>
                <p:nvPr/>
              </p:nvSpPr>
              <p:spPr>
                <a:xfrm>
                  <a:off x="2606094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9" name="Google Shape;599;p29"/>
                <p:cNvSpPr/>
                <p:nvPr/>
              </p:nvSpPr>
              <p:spPr>
                <a:xfrm>
                  <a:off x="2740475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00" name="Google Shape;600;p29"/>
              <p:cNvSpPr txBox="1"/>
              <p:nvPr/>
            </p:nvSpPr>
            <p:spPr>
              <a:xfrm>
                <a:off x="2202950" y="2295253"/>
                <a:ext cx="2123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A customer quote about your product or service. A short and powerful review that highlights your strengths.</a:t>
                </a:r>
                <a:endParaRPr sz="8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601" name="Google Shape;601;p29"/>
            <p:cNvGrpSpPr/>
            <p:nvPr/>
          </p:nvGrpSpPr>
          <p:grpSpPr>
            <a:xfrm>
              <a:off x="1211053" y="1714046"/>
              <a:ext cx="3115597" cy="868625"/>
              <a:chOff x="1211053" y="1809053"/>
              <a:chExt cx="3115597" cy="868625"/>
            </a:xfrm>
          </p:grpSpPr>
          <p:sp>
            <p:nvSpPr>
              <p:cNvPr id="602" name="Google Shape;602;p29"/>
              <p:cNvSpPr txBox="1"/>
              <p:nvPr/>
            </p:nvSpPr>
            <p:spPr>
              <a:xfrm>
                <a:off x="2202950" y="1809053"/>
                <a:ext cx="2123700" cy="20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44BA86"/>
                    </a:solidFill>
                    <a:latin typeface="Lato Black"/>
                    <a:ea typeface="Lato Black"/>
                    <a:cs typeface="Lato Black"/>
                    <a:sym typeface="Lato Black"/>
                  </a:rPr>
                  <a:t>Sophia Brown</a:t>
                </a:r>
                <a:endParaRPr sz="1600">
                  <a:solidFill>
                    <a:srgbClr val="44BA86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grpSp>
            <p:nvGrpSpPr>
              <p:cNvPr id="603" name="Google Shape;603;p29"/>
              <p:cNvGrpSpPr/>
              <p:nvPr/>
            </p:nvGrpSpPr>
            <p:grpSpPr>
              <a:xfrm>
                <a:off x="2202950" y="2103700"/>
                <a:ext cx="631125" cy="89100"/>
                <a:chOff x="2202950" y="2103700"/>
                <a:chExt cx="631125" cy="89100"/>
              </a:xfrm>
            </p:grpSpPr>
            <p:sp>
              <p:nvSpPr>
                <p:cNvPr id="604" name="Google Shape;604;p29"/>
                <p:cNvSpPr/>
                <p:nvPr/>
              </p:nvSpPr>
              <p:spPr>
                <a:xfrm>
                  <a:off x="2202950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5" name="Google Shape;605;p29"/>
                <p:cNvSpPr/>
                <p:nvPr/>
              </p:nvSpPr>
              <p:spPr>
                <a:xfrm>
                  <a:off x="2337331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6" name="Google Shape;606;p29"/>
                <p:cNvSpPr/>
                <p:nvPr/>
              </p:nvSpPr>
              <p:spPr>
                <a:xfrm>
                  <a:off x="2471713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7" name="Google Shape;607;p29"/>
                <p:cNvSpPr/>
                <p:nvPr/>
              </p:nvSpPr>
              <p:spPr>
                <a:xfrm>
                  <a:off x="2606094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8" name="Google Shape;608;p29"/>
                <p:cNvSpPr/>
                <p:nvPr/>
              </p:nvSpPr>
              <p:spPr>
                <a:xfrm>
                  <a:off x="2740475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09" name="Google Shape;609;p29"/>
              <p:cNvSpPr txBox="1"/>
              <p:nvPr/>
            </p:nvSpPr>
            <p:spPr>
              <a:xfrm>
                <a:off x="2202950" y="2295253"/>
                <a:ext cx="2123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A customer quote about your product or service. A short and powerful review that highlights your strengths.</a:t>
                </a:r>
                <a:endParaRPr sz="8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pic>
            <p:nvPicPr>
              <p:cNvPr id="610" name="Google Shape;610;p2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211053" y="1831378"/>
                <a:ext cx="846300" cy="8463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1" name="Google Shape;611;p29"/>
            <p:cNvGrpSpPr/>
            <p:nvPr/>
          </p:nvGrpSpPr>
          <p:grpSpPr>
            <a:xfrm>
              <a:off x="1211053" y="3222171"/>
              <a:ext cx="3115597" cy="866857"/>
              <a:chOff x="1211053" y="3259784"/>
              <a:chExt cx="3115597" cy="866857"/>
            </a:xfrm>
          </p:grpSpPr>
          <p:grpSp>
            <p:nvGrpSpPr>
              <p:cNvPr id="612" name="Google Shape;612;p29"/>
              <p:cNvGrpSpPr/>
              <p:nvPr/>
            </p:nvGrpSpPr>
            <p:grpSpPr>
              <a:xfrm>
                <a:off x="2202950" y="3554431"/>
                <a:ext cx="631125" cy="89100"/>
                <a:chOff x="2202950" y="2103700"/>
                <a:chExt cx="631125" cy="89100"/>
              </a:xfrm>
            </p:grpSpPr>
            <p:sp>
              <p:nvSpPr>
                <p:cNvPr id="613" name="Google Shape;613;p29"/>
                <p:cNvSpPr/>
                <p:nvPr/>
              </p:nvSpPr>
              <p:spPr>
                <a:xfrm>
                  <a:off x="2202950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4" name="Google Shape;614;p29"/>
                <p:cNvSpPr/>
                <p:nvPr/>
              </p:nvSpPr>
              <p:spPr>
                <a:xfrm>
                  <a:off x="2337331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5" name="Google Shape;615;p29"/>
                <p:cNvSpPr/>
                <p:nvPr/>
              </p:nvSpPr>
              <p:spPr>
                <a:xfrm>
                  <a:off x="2471713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6" name="Google Shape;616;p29"/>
                <p:cNvSpPr/>
                <p:nvPr/>
              </p:nvSpPr>
              <p:spPr>
                <a:xfrm>
                  <a:off x="2606094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7" name="Google Shape;617;p29"/>
                <p:cNvSpPr/>
                <p:nvPr/>
              </p:nvSpPr>
              <p:spPr>
                <a:xfrm>
                  <a:off x="2740475" y="2103700"/>
                  <a:ext cx="93600" cy="89100"/>
                </a:xfrm>
                <a:prstGeom prst="star5">
                  <a:avLst>
                    <a:gd fmla="val 25078" name="adj"/>
                    <a:gd fmla="val 105146" name="hf"/>
                    <a:gd fmla="val 110557" name="vf"/>
                  </a:avLst>
                </a:prstGeom>
                <a:solidFill>
                  <a:srgbClr val="D2C26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18" name="Google Shape;618;p29"/>
              <p:cNvSpPr txBox="1"/>
              <p:nvPr/>
            </p:nvSpPr>
            <p:spPr>
              <a:xfrm>
                <a:off x="2202950" y="3745984"/>
                <a:ext cx="2123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A customer quote about your product or service. A short and powerful review that highlights your strengths.</a:t>
                </a:r>
                <a:endParaRPr sz="8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619" name="Google Shape;619;p29"/>
              <p:cNvGrpSpPr/>
              <p:nvPr/>
            </p:nvGrpSpPr>
            <p:grpSpPr>
              <a:xfrm>
                <a:off x="1211053" y="3259784"/>
                <a:ext cx="3115597" cy="866857"/>
                <a:chOff x="1211053" y="3317178"/>
                <a:chExt cx="3115597" cy="866857"/>
              </a:xfrm>
            </p:grpSpPr>
            <p:sp>
              <p:nvSpPr>
                <p:cNvPr id="620" name="Google Shape;620;p29"/>
                <p:cNvSpPr txBox="1"/>
                <p:nvPr/>
              </p:nvSpPr>
              <p:spPr>
                <a:xfrm>
                  <a:off x="2202950" y="3317178"/>
                  <a:ext cx="2123700" cy="20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600">
                      <a:solidFill>
                        <a:srgbClr val="44BA86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Noah Martinez</a:t>
                  </a:r>
                  <a:endParaRPr sz="1600">
                    <a:solidFill>
                      <a:srgbClr val="44BA86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  <p:pic>
              <p:nvPicPr>
                <p:cNvPr id="621" name="Google Shape;621;p29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211053" y="3341334"/>
                  <a:ext cx="846300" cy="8427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22" name="Google Shape;622;p29"/>
            <p:cNvGrpSpPr/>
            <p:nvPr/>
          </p:nvGrpSpPr>
          <p:grpSpPr>
            <a:xfrm>
              <a:off x="5003428" y="3222216"/>
              <a:ext cx="3115597" cy="866768"/>
              <a:chOff x="5003428" y="3317178"/>
              <a:chExt cx="3115597" cy="866768"/>
            </a:xfrm>
          </p:grpSpPr>
          <p:grpSp>
            <p:nvGrpSpPr>
              <p:cNvPr id="623" name="Google Shape;623;p29"/>
              <p:cNvGrpSpPr/>
              <p:nvPr/>
            </p:nvGrpSpPr>
            <p:grpSpPr>
              <a:xfrm>
                <a:off x="5995325" y="3317178"/>
                <a:ext cx="2123700" cy="855500"/>
                <a:chOff x="2202950" y="1809053"/>
                <a:chExt cx="2123700" cy="855500"/>
              </a:xfrm>
            </p:grpSpPr>
            <p:sp>
              <p:nvSpPr>
                <p:cNvPr id="624" name="Google Shape;624;p29"/>
                <p:cNvSpPr txBox="1"/>
                <p:nvPr/>
              </p:nvSpPr>
              <p:spPr>
                <a:xfrm>
                  <a:off x="2202950" y="1809053"/>
                  <a:ext cx="2123700" cy="20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600">
                      <a:solidFill>
                        <a:srgbClr val="44BA86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Mia Wilson</a:t>
                  </a:r>
                  <a:endParaRPr sz="1600">
                    <a:solidFill>
                      <a:srgbClr val="44BA86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  <p:grpSp>
              <p:nvGrpSpPr>
                <p:cNvPr id="625" name="Google Shape;625;p29"/>
                <p:cNvGrpSpPr/>
                <p:nvPr/>
              </p:nvGrpSpPr>
              <p:grpSpPr>
                <a:xfrm>
                  <a:off x="2202950" y="2103700"/>
                  <a:ext cx="631125" cy="89100"/>
                  <a:chOff x="2202950" y="2103700"/>
                  <a:chExt cx="631125" cy="89100"/>
                </a:xfrm>
              </p:grpSpPr>
              <p:sp>
                <p:nvSpPr>
                  <p:cNvPr id="626" name="Google Shape;626;p29"/>
                  <p:cNvSpPr/>
                  <p:nvPr/>
                </p:nvSpPr>
                <p:spPr>
                  <a:xfrm>
                    <a:off x="2202950" y="2103700"/>
                    <a:ext cx="93600" cy="89100"/>
                  </a:xfrm>
                  <a:prstGeom prst="star5">
                    <a:avLst>
                      <a:gd fmla="val 25078" name="adj"/>
                      <a:gd fmla="val 105146" name="hf"/>
                      <a:gd fmla="val 110557" name="vf"/>
                    </a:avLst>
                  </a:prstGeom>
                  <a:solidFill>
                    <a:srgbClr val="D2C26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27" name="Google Shape;627;p29"/>
                  <p:cNvSpPr/>
                  <p:nvPr/>
                </p:nvSpPr>
                <p:spPr>
                  <a:xfrm>
                    <a:off x="2337331" y="2103700"/>
                    <a:ext cx="93600" cy="89100"/>
                  </a:xfrm>
                  <a:prstGeom prst="star5">
                    <a:avLst>
                      <a:gd fmla="val 25078" name="adj"/>
                      <a:gd fmla="val 105146" name="hf"/>
                      <a:gd fmla="val 110557" name="vf"/>
                    </a:avLst>
                  </a:prstGeom>
                  <a:solidFill>
                    <a:srgbClr val="D2C26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28" name="Google Shape;628;p29"/>
                  <p:cNvSpPr/>
                  <p:nvPr/>
                </p:nvSpPr>
                <p:spPr>
                  <a:xfrm>
                    <a:off x="2471713" y="2103700"/>
                    <a:ext cx="93600" cy="89100"/>
                  </a:xfrm>
                  <a:prstGeom prst="star5">
                    <a:avLst>
                      <a:gd fmla="val 25078" name="adj"/>
                      <a:gd fmla="val 105146" name="hf"/>
                      <a:gd fmla="val 110557" name="vf"/>
                    </a:avLst>
                  </a:prstGeom>
                  <a:solidFill>
                    <a:srgbClr val="D2C26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29" name="Google Shape;629;p29"/>
                  <p:cNvSpPr/>
                  <p:nvPr/>
                </p:nvSpPr>
                <p:spPr>
                  <a:xfrm>
                    <a:off x="2606094" y="2103700"/>
                    <a:ext cx="93600" cy="89100"/>
                  </a:xfrm>
                  <a:prstGeom prst="star5">
                    <a:avLst>
                      <a:gd fmla="val 25078" name="adj"/>
                      <a:gd fmla="val 105146" name="hf"/>
                      <a:gd fmla="val 110557" name="vf"/>
                    </a:avLst>
                  </a:prstGeom>
                  <a:solidFill>
                    <a:srgbClr val="D2C26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30" name="Google Shape;630;p29"/>
                  <p:cNvSpPr/>
                  <p:nvPr/>
                </p:nvSpPr>
                <p:spPr>
                  <a:xfrm>
                    <a:off x="2740475" y="2103700"/>
                    <a:ext cx="93600" cy="89100"/>
                  </a:xfrm>
                  <a:prstGeom prst="star5">
                    <a:avLst>
                      <a:gd fmla="val 25078" name="adj"/>
                      <a:gd fmla="val 105146" name="hf"/>
                      <a:gd fmla="val 110557" name="vf"/>
                    </a:avLst>
                  </a:prstGeom>
                  <a:solidFill>
                    <a:srgbClr val="D2C26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631" name="Google Shape;631;p29"/>
                <p:cNvSpPr txBox="1"/>
                <p:nvPr/>
              </p:nvSpPr>
              <p:spPr>
                <a:xfrm>
                  <a:off x="2202950" y="2295253"/>
                  <a:ext cx="21237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A customer quote about your product or service. A short and powerful review that highlights your strengths.</a:t>
                  </a:r>
                  <a:endParaRPr sz="8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pic>
            <p:nvPicPr>
              <p:cNvPr id="632" name="Google Shape;632;p2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003428" y="3341334"/>
                <a:ext cx="846225" cy="8426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7" name="Google Shape;637;p30"/>
          <p:cNvGrpSpPr/>
          <p:nvPr/>
        </p:nvGrpSpPr>
        <p:grpSpPr>
          <a:xfrm flipH="1">
            <a:off x="1750" y="5"/>
            <a:ext cx="9144003" cy="5143490"/>
            <a:chOff x="1750" y="5"/>
            <a:chExt cx="9144003" cy="5143490"/>
          </a:xfrm>
        </p:grpSpPr>
        <p:pic>
          <p:nvPicPr>
            <p:cNvPr id="638" name="Google Shape;638;p30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30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0" name="Google Shape;640;p30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641" name="Google Shape;641;p30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18/20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2" name="Google Shape;642;p30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3" name="Google Shape;643;p30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44" name="Google Shape;644;p30"/>
          <p:cNvGrpSpPr/>
          <p:nvPr/>
        </p:nvGrpSpPr>
        <p:grpSpPr>
          <a:xfrm>
            <a:off x="450006" y="810011"/>
            <a:ext cx="3181187" cy="3663502"/>
            <a:chOff x="450000" y="584050"/>
            <a:chExt cx="3461574" cy="3986400"/>
          </a:xfrm>
        </p:grpSpPr>
        <p:sp>
          <p:nvSpPr>
            <p:cNvPr id="645" name="Google Shape;645;p30"/>
            <p:cNvSpPr/>
            <p:nvPr/>
          </p:nvSpPr>
          <p:spPr>
            <a:xfrm>
              <a:off x="450000" y="584050"/>
              <a:ext cx="1994100" cy="3986400"/>
            </a:xfrm>
            <a:prstGeom prst="rect">
              <a:avLst/>
            </a:prstGeom>
            <a:solidFill>
              <a:srgbClr val="44BA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46" name="Google Shape;646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7925" y="736725"/>
              <a:ext cx="3263649" cy="36810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7" name="Google Shape;647;p30"/>
          <p:cNvGrpSpPr/>
          <p:nvPr/>
        </p:nvGrpSpPr>
        <p:grpSpPr>
          <a:xfrm>
            <a:off x="4180423" y="772988"/>
            <a:ext cx="4464678" cy="3700440"/>
            <a:chOff x="4180423" y="725972"/>
            <a:chExt cx="4464678" cy="3700440"/>
          </a:xfrm>
        </p:grpSpPr>
        <p:grpSp>
          <p:nvGrpSpPr>
            <p:cNvPr id="648" name="Google Shape;648;p30"/>
            <p:cNvGrpSpPr/>
            <p:nvPr/>
          </p:nvGrpSpPr>
          <p:grpSpPr>
            <a:xfrm>
              <a:off x="4180423" y="725972"/>
              <a:ext cx="4108110" cy="1227553"/>
              <a:chOff x="420925" y="1135108"/>
              <a:chExt cx="3152083" cy="1227553"/>
            </a:xfrm>
          </p:grpSpPr>
          <p:cxnSp>
            <p:nvCxnSpPr>
              <p:cNvPr id="649" name="Google Shape;649;p30"/>
              <p:cNvCxnSpPr/>
              <p:nvPr/>
            </p:nvCxnSpPr>
            <p:spPr>
              <a:xfrm>
                <a:off x="452550" y="1742306"/>
                <a:ext cx="18996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44BA8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650" name="Google Shape;650;p30"/>
              <p:cNvSpPr txBox="1"/>
              <p:nvPr/>
            </p:nvSpPr>
            <p:spPr>
              <a:xfrm>
                <a:off x="420925" y="1135108"/>
                <a:ext cx="2549100" cy="40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100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CONCLUSIONS</a:t>
                </a:r>
                <a:endParaRPr b="1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651" name="Google Shape;651;p30"/>
              <p:cNvSpPr txBox="1"/>
              <p:nvPr/>
            </p:nvSpPr>
            <p:spPr>
              <a:xfrm>
                <a:off x="450008" y="1973260"/>
                <a:ext cx="3123000" cy="38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This slide wraps up all the key points of the presentation, </a:t>
                </a:r>
                <a:endParaRPr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calls to action, and closes with gratitude and engagement.</a:t>
                </a:r>
                <a:endParaRPr sz="16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652" name="Google Shape;652;p30"/>
            <p:cNvGrpSpPr/>
            <p:nvPr/>
          </p:nvGrpSpPr>
          <p:grpSpPr>
            <a:xfrm>
              <a:off x="4218326" y="2304014"/>
              <a:ext cx="2141700" cy="828798"/>
              <a:chOff x="4218326" y="2304014"/>
              <a:chExt cx="2141700" cy="828798"/>
            </a:xfrm>
          </p:grpSpPr>
          <p:sp>
            <p:nvSpPr>
              <p:cNvPr id="653" name="Google Shape;653;p30"/>
              <p:cNvSpPr txBox="1"/>
              <p:nvPr/>
            </p:nvSpPr>
            <p:spPr>
              <a:xfrm>
                <a:off x="4218326" y="2648012"/>
                <a:ext cx="2141700" cy="4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We've covered our services, solutions, </a:t>
                </a:r>
                <a:endParaRPr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9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and pricing models that deliver </a:t>
                </a:r>
                <a:endParaRPr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exceptional value to our clients.</a:t>
                </a:r>
                <a:endParaRPr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4" name="Google Shape;654;p30"/>
              <p:cNvSpPr txBox="1"/>
              <p:nvPr/>
            </p:nvSpPr>
            <p:spPr>
              <a:xfrm>
                <a:off x="4218326" y="2304014"/>
                <a:ext cx="21417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5312D"/>
                    </a:solidFill>
                    <a:latin typeface="Lato Black"/>
                    <a:ea typeface="Lato Black"/>
                    <a:cs typeface="Lato Black"/>
                    <a:sym typeface="Lato Black"/>
                  </a:rPr>
                  <a:t>Recap of Key Points</a:t>
                </a:r>
                <a:endParaRPr sz="1300">
                  <a:solidFill>
                    <a:srgbClr val="25312D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</p:grpSp>
        <p:grpSp>
          <p:nvGrpSpPr>
            <p:cNvPr id="655" name="Google Shape;655;p30"/>
            <p:cNvGrpSpPr/>
            <p:nvPr/>
          </p:nvGrpSpPr>
          <p:grpSpPr>
            <a:xfrm>
              <a:off x="6503401" y="2304014"/>
              <a:ext cx="2141700" cy="828798"/>
              <a:chOff x="4218326" y="2304014"/>
              <a:chExt cx="2141700" cy="828798"/>
            </a:xfrm>
          </p:grpSpPr>
          <p:sp>
            <p:nvSpPr>
              <p:cNvPr id="656" name="Google Shape;656;p30"/>
              <p:cNvSpPr txBox="1"/>
              <p:nvPr/>
            </p:nvSpPr>
            <p:spPr>
              <a:xfrm>
                <a:off x="4218326" y="2648012"/>
                <a:ext cx="2141700" cy="4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We're excited to partner with you. Let's begin working together to achieve your goals.</a:t>
                </a:r>
                <a:endParaRPr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7" name="Google Shape;657;p30"/>
              <p:cNvSpPr txBox="1"/>
              <p:nvPr/>
            </p:nvSpPr>
            <p:spPr>
              <a:xfrm>
                <a:off x="4218326" y="2304014"/>
                <a:ext cx="21417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5312D"/>
                    </a:solidFill>
                    <a:latin typeface="Lato Black"/>
                    <a:ea typeface="Lato Black"/>
                    <a:cs typeface="Lato Black"/>
                    <a:sym typeface="Lato Black"/>
                  </a:rPr>
                  <a:t>Call to Action</a:t>
                </a:r>
                <a:endParaRPr sz="1300">
                  <a:solidFill>
                    <a:srgbClr val="25312D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</p:grpSp>
        <p:grpSp>
          <p:nvGrpSpPr>
            <p:cNvPr id="658" name="Google Shape;658;p30"/>
            <p:cNvGrpSpPr/>
            <p:nvPr/>
          </p:nvGrpSpPr>
          <p:grpSpPr>
            <a:xfrm>
              <a:off x="4218326" y="3597614"/>
              <a:ext cx="2141700" cy="828798"/>
              <a:chOff x="4218326" y="2304014"/>
              <a:chExt cx="2141700" cy="828798"/>
            </a:xfrm>
          </p:grpSpPr>
          <p:sp>
            <p:nvSpPr>
              <p:cNvPr id="659" name="Google Shape;659;p30"/>
              <p:cNvSpPr txBox="1"/>
              <p:nvPr/>
            </p:nvSpPr>
            <p:spPr>
              <a:xfrm>
                <a:off x="4218326" y="2648012"/>
                <a:ext cx="2141700" cy="4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Thank you for considering our services. We're here to support your growth and success.</a:t>
                </a:r>
                <a:endParaRPr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0" name="Google Shape;660;p30"/>
              <p:cNvSpPr txBox="1"/>
              <p:nvPr/>
            </p:nvSpPr>
            <p:spPr>
              <a:xfrm>
                <a:off x="4218326" y="2304014"/>
                <a:ext cx="21417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5312D"/>
                    </a:solidFill>
                    <a:latin typeface="Lato Black"/>
                    <a:ea typeface="Lato Black"/>
                    <a:cs typeface="Lato Black"/>
                    <a:sym typeface="Lato Black"/>
                  </a:rPr>
                  <a:t>Thank You</a:t>
                </a:r>
                <a:endParaRPr sz="1300">
                  <a:solidFill>
                    <a:srgbClr val="25312D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31"/>
          <p:cNvGrpSpPr/>
          <p:nvPr/>
        </p:nvGrpSpPr>
        <p:grpSpPr>
          <a:xfrm>
            <a:off x="1750" y="5"/>
            <a:ext cx="9144003" cy="5143490"/>
            <a:chOff x="1750" y="5"/>
            <a:chExt cx="9144003" cy="5143490"/>
          </a:xfrm>
        </p:grpSpPr>
        <p:pic>
          <p:nvPicPr>
            <p:cNvPr id="666" name="Google Shape;666;p31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7" name="Google Shape;667;p31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8" name="Google Shape;668;p31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669" name="Google Shape;669;p31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19/20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0" name="Google Shape;670;p31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1" name="Google Shape;671;p31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72" name="Google Shape;672;p31"/>
          <p:cNvGrpSpPr/>
          <p:nvPr/>
        </p:nvGrpSpPr>
        <p:grpSpPr>
          <a:xfrm>
            <a:off x="450001" y="1377050"/>
            <a:ext cx="4613291" cy="2170103"/>
            <a:chOff x="420927" y="1135110"/>
            <a:chExt cx="3539700" cy="2170103"/>
          </a:xfrm>
        </p:grpSpPr>
        <p:cxnSp>
          <p:nvCxnSpPr>
            <p:cNvPr id="673" name="Google Shape;673;p31"/>
            <p:cNvCxnSpPr/>
            <p:nvPr/>
          </p:nvCxnSpPr>
          <p:spPr>
            <a:xfrm>
              <a:off x="420927" y="2684859"/>
              <a:ext cx="1121100" cy="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74" name="Google Shape;674;p31"/>
            <p:cNvSpPr txBox="1"/>
            <p:nvPr/>
          </p:nvSpPr>
          <p:spPr>
            <a:xfrm>
              <a:off x="420927" y="1135110"/>
              <a:ext cx="3539700" cy="133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4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A GREAT PICTURE IS </a:t>
              </a:r>
              <a:r>
                <a:rPr b="1" lang="ru" sz="3400">
                  <a:solidFill>
                    <a:srgbClr val="44BA86"/>
                  </a:solidFill>
                  <a:latin typeface="Poppins"/>
                  <a:ea typeface="Poppins"/>
                  <a:cs typeface="Poppins"/>
                  <a:sym typeface="Poppins"/>
                </a:rPr>
                <a:t>BETTER</a:t>
              </a:r>
              <a:r>
                <a:rPr b="1" lang="ru" sz="34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 THAN A </a:t>
              </a:r>
              <a:r>
                <a:rPr b="1" lang="ru" sz="3400">
                  <a:solidFill>
                    <a:srgbClr val="44BA86"/>
                  </a:solidFill>
                  <a:latin typeface="Poppins"/>
                  <a:ea typeface="Poppins"/>
                  <a:cs typeface="Poppins"/>
                  <a:sym typeface="Poppins"/>
                </a:rPr>
                <a:t>1000 WORDS</a:t>
              </a:r>
              <a:endParaRPr b="1" sz="3400">
                <a:solidFill>
                  <a:srgbClr val="44BA8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75" name="Google Shape;675;p31"/>
            <p:cNvSpPr txBox="1"/>
            <p:nvPr/>
          </p:nvSpPr>
          <p:spPr>
            <a:xfrm>
              <a:off x="420927" y="2915813"/>
              <a:ext cx="3123000" cy="38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Add a wrap-up image that inspires your audience to 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collaborate and be more productive!</a:t>
              </a:r>
              <a:endParaRPr sz="16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76" name="Google Shape;676;p31"/>
          <p:cNvGrpSpPr/>
          <p:nvPr/>
        </p:nvGrpSpPr>
        <p:grpSpPr>
          <a:xfrm>
            <a:off x="5465082" y="588510"/>
            <a:ext cx="3197240" cy="4079015"/>
            <a:chOff x="5389650" y="451750"/>
            <a:chExt cx="3304300" cy="4215600"/>
          </a:xfrm>
        </p:grpSpPr>
        <p:sp>
          <p:nvSpPr>
            <p:cNvPr id="677" name="Google Shape;677;p31"/>
            <p:cNvSpPr/>
            <p:nvPr/>
          </p:nvSpPr>
          <p:spPr>
            <a:xfrm>
              <a:off x="5389650" y="451750"/>
              <a:ext cx="1331700" cy="4215600"/>
            </a:xfrm>
            <a:prstGeom prst="rect">
              <a:avLst/>
            </a:prstGeom>
            <a:solidFill>
              <a:srgbClr val="44BA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78" name="Google Shape;678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54250" y="660200"/>
              <a:ext cx="3039699" cy="37987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4"/>
          <p:cNvGrpSpPr/>
          <p:nvPr/>
        </p:nvGrpSpPr>
        <p:grpSpPr>
          <a:xfrm>
            <a:off x="1750" y="5"/>
            <a:ext cx="9144003" cy="5145465"/>
            <a:chOff x="1750" y="5"/>
            <a:chExt cx="9144003" cy="5145465"/>
          </a:xfrm>
        </p:grpSpPr>
        <p:pic>
          <p:nvPicPr>
            <p:cNvPr id="75" name="Google Shape;75;p14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4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10800000">
              <a:off x="1750" y="3404180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4"/>
          <p:cNvGrpSpPr/>
          <p:nvPr/>
        </p:nvGrpSpPr>
        <p:grpSpPr>
          <a:xfrm>
            <a:off x="4196324" y="820600"/>
            <a:ext cx="4497676" cy="1813800"/>
            <a:chOff x="4196324" y="820600"/>
            <a:chExt cx="4497676" cy="1813800"/>
          </a:xfrm>
        </p:grpSpPr>
        <p:sp>
          <p:nvSpPr>
            <p:cNvPr id="78" name="Google Shape;78;p14"/>
            <p:cNvSpPr/>
            <p:nvPr/>
          </p:nvSpPr>
          <p:spPr>
            <a:xfrm>
              <a:off x="4196324" y="820600"/>
              <a:ext cx="886800" cy="1813800"/>
            </a:xfrm>
            <a:prstGeom prst="rect">
              <a:avLst/>
            </a:prstGeom>
            <a:solidFill>
              <a:srgbClr val="44BA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9" name="Google Shape;79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03200" y="921975"/>
              <a:ext cx="4390800" cy="1712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4"/>
          <p:cNvGrpSpPr/>
          <p:nvPr/>
        </p:nvGrpSpPr>
        <p:grpSpPr>
          <a:xfrm>
            <a:off x="461950" y="2920050"/>
            <a:ext cx="8223600" cy="1438500"/>
            <a:chOff x="461950" y="2920050"/>
            <a:chExt cx="8223600" cy="1438500"/>
          </a:xfrm>
        </p:grpSpPr>
        <p:sp>
          <p:nvSpPr>
            <p:cNvPr id="81" name="Google Shape;81;p14"/>
            <p:cNvSpPr/>
            <p:nvPr/>
          </p:nvSpPr>
          <p:spPr>
            <a:xfrm>
              <a:off x="461950" y="2920050"/>
              <a:ext cx="8223600" cy="1438500"/>
            </a:xfrm>
            <a:prstGeom prst="rect">
              <a:avLst/>
            </a:prstGeom>
            <a:noFill/>
            <a:ln cap="flat" cmpd="sng" w="19050">
              <a:solidFill>
                <a:srgbClr val="44BA8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2" name="Google Shape;82;p14"/>
            <p:cNvGrpSpPr/>
            <p:nvPr/>
          </p:nvGrpSpPr>
          <p:grpSpPr>
            <a:xfrm>
              <a:off x="703975" y="3175603"/>
              <a:ext cx="6826896" cy="927394"/>
              <a:chOff x="703975" y="3175603"/>
              <a:chExt cx="6826896" cy="927394"/>
            </a:xfrm>
          </p:grpSpPr>
          <p:grpSp>
            <p:nvGrpSpPr>
              <p:cNvPr id="83" name="Google Shape;83;p14"/>
              <p:cNvGrpSpPr/>
              <p:nvPr/>
            </p:nvGrpSpPr>
            <p:grpSpPr>
              <a:xfrm>
                <a:off x="703975" y="3175603"/>
                <a:ext cx="1904781" cy="927394"/>
                <a:chOff x="703975" y="3168156"/>
                <a:chExt cx="1904781" cy="927394"/>
              </a:xfrm>
            </p:grpSpPr>
            <p:grpSp>
              <p:nvGrpSpPr>
                <p:cNvPr id="84" name="Google Shape;84;p14"/>
                <p:cNvGrpSpPr/>
                <p:nvPr/>
              </p:nvGrpSpPr>
              <p:grpSpPr>
                <a:xfrm>
                  <a:off x="703975" y="3168156"/>
                  <a:ext cx="1904781" cy="169200"/>
                  <a:chOff x="703975" y="3168156"/>
                  <a:chExt cx="1904781" cy="169200"/>
                </a:xfrm>
              </p:grpSpPr>
              <p:sp>
                <p:nvSpPr>
                  <p:cNvPr id="85" name="Google Shape;85;p14"/>
                  <p:cNvSpPr txBox="1"/>
                  <p:nvPr/>
                </p:nvSpPr>
                <p:spPr>
                  <a:xfrm>
                    <a:off x="909856" y="3168156"/>
                    <a:ext cx="16989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1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INTRODUCTION</a:t>
                    </a:r>
                    <a:endParaRPr b="1" sz="11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86" name="Google Shape;86;p14"/>
                  <p:cNvSpPr/>
                  <p:nvPr/>
                </p:nvSpPr>
                <p:spPr>
                  <a:xfrm>
                    <a:off x="703975" y="3217206"/>
                    <a:ext cx="71100" cy="711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87" name="Google Shape;87;p14"/>
                <p:cNvGrpSpPr/>
                <p:nvPr/>
              </p:nvGrpSpPr>
              <p:grpSpPr>
                <a:xfrm>
                  <a:off x="703975" y="3547253"/>
                  <a:ext cx="1904781" cy="169200"/>
                  <a:chOff x="703975" y="3168156"/>
                  <a:chExt cx="1904781" cy="169200"/>
                </a:xfrm>
              </p:grpSpPr>
              <p:sp>
                <p:nvSpPr>
                  <p:cNvPr id="88" name="Google Shape;88;p14"/>
                  <p:cNvSpPr txBox="1"/>
                  <p:nvPr/>
                </p:nvSpPr>
                <p:spPr>
                  <a:xfrm>
                    <a:off x="909856" y="3168156"/>
                    <a:ext cx="16989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1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ABOUT US</a:t>
                    </a:r>
                    <a:endParaRPr b="1" sz="11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89" name="Google Shape;89;p14"/>
                  <p:cNvSpPr/>
                  <p:nvPr/>
                </p:nvSpPr>
                <p:spPr>
                  <a:xfrm>
                    <a:off x="703975" y="3217206"/>
                    <a:ext cx="71100" cy="711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90" name="Google Shape;90;p14"/>
                <p:cNvGrpSpPr/>
                <p:nvPr/>
              </p:nvGrpSpPr>
              <p:grpSpPr>
                <a:xfrm>
                  <a:off x="703975" y="3926350"/>
                  <a:ext cx="1904781" cy="169200"/>
                  <a:chOff x="703975" y="3168156"/>
                  <a:chExt cx="1904781" cy="169200"/>
                </a:xfrm>
              </p:grpSpPr>
              <p:sp>
                <p:nvSpPr>
                  <p:cNvPr id="91" name="Google Shape;91;p14"/>
                  <p:cNvSpPr txBox="1"/>
                  <p:nvPr/>
                </p:nvSpPr>
                <p:spPr>
                  <a:xfrm>
                    <a:off x="909856" y="3168156"/>
                    <a:ext cx="16989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1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VISION &amp; MISSION</a:t>
                    </a:r>
                    <a:endParaRPr b="1" sz="11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92" name="Google Shape;92;p14"/>
                  <p:cNvSpPr/>
                  <p:nvPr/>
                </p:nvSpPr>
                <p:spPr>
                  <a:xfrm>
                    <a:off x="703975" y="3217206"/>
                    <a:ext cx="71100" cy="711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93" name="Google Shape;93;p14"/>
              <p:cNvGrpSpPr/>
              <p:nvPr/>
            </p:nvGrpSpPr>
            <p:grpSpPr>
              <a:xfrm>
                <a:off x="3160882" y="3175603"/>
                <a:ext cx="1904781" cy="927394"/>
                <a:chOff x="703975" y="3168156"/>
                <a:chExt cx="1904781" cy="927394"/>
              </a:xfrm>
            </p:grpSpPr>
            <p:grpSp>
              <p:nvGrpSpPr>
                <p:cNvPr id="94" name="Google Shape;94;p14"/>
                <p:cNvGrpSpPr/>
                <p:nvPr/>
              </p:nvGrpSpPr>
              <p:grpSpPr>
                <a:xfrm>
                  <a:off x="703975" y="3168156"/>
                  <a:ext cx="1904781" cy="169200"/>
                  <a:chOff x="703975" y="3168156"/>
                  <a:chExt cx="1904781" cy="169200"/>
                </a:xfrm>
              </p:grpSpPr>
              <p:sp>
                <p:nvSpPr>
                  <p:cNvPr id="95" name="Google Shape;95;p14"/>
                  <p:cNvSpPr txBox="1"/>
                  <p:nvPr/>
                </p:nvSpPr>
                <p:spPr>
                  <a:xfrm>
                    <a:off x="909856" y="3168156"/>
                    <a:ext cx="16989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1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OUR TEAM</a:t>
                    </a:r>
                    <a:endParaRPr b="1" sz="11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96" name="Google Shape;96;p14"/>
                  <p:cNvSpPr/>
                  <p:nvPr/>
                </p:nvSpPr>
                <p:spPr>
                  <a:xfrm>
                    <a:off x="703975" y="3217206"/>
                    <a:ext cx="71100" cy="711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97" name="Google Shape;97;p14"/>
                <p:cNvGrpSpPr/>
                <p:nvPr/>
              </p:nvGrpSpPr>
              <p:grpSpPr>
                <a:xfrm>
                  <a:off x="703975" y="3547253"/>
                  <a:ext cx="1904781" cy="169200"/>
                  <a:chOff x="703975" y="3168156"/>
                  <a:chExt cx="1904781" cy="169200"/>
                </a:xfrm>
              </p:grpSpPr>
              <p:sp>
                <p:nvSpPr>
                  <p:cNvPr id="98" name="Google Shape;98;p14"/>
                  <p:cNvSpPr txBox="1"/>
                  <p:nvPr/>
                </p:nvSpPr>
                <p:spPr>
                  <a:xfrm>
                    <a:off x="909856" y="3168156"/>
                    <a:ext cx="16989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1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OUR SERVICES</a:t>
                    </a:r>
                    <a:endParaRPr b="1" sz="11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99" name="Google Shape;99;p14"/>
                  <p:cNvSpPr/>
                  <p:nvPr/>
                </p:nvSpPr>
                <p:spPr>
                  <a:xfrm>
                    <a:off x="703975" y="3217206"/>
                    <a:ext cx="71100" cy="711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00" name="Google Shape;100;p14"/>
                <p:cNvGrpSpPr/>
                <p:nvPr/>
              </p:nvGrpSpPr>
              <p:grpSpPr>
                <a:xfrm>
                  <a:off x="703975" y="3926350"/>
                  <a:ext cx="1904781" cy="169200"/>
                  <a:chOff x="703975" y="3168156"/>
                  <a:chExt cx="1904781" cy="169200"/>
                </a:xfrm>
              </p:grpSpPr>
              <p:sp>
                <p:nvSpPr>
                  <p:cNvPr id="101" name="Google Shape;101;p14"/>
                  <p:cNvSpPr txBox="1"/>
                  <p:nvPr/>
                </p:nvSpPr>
                <p:spPr>
                  <a:xfrm>
                    <a:off x="909856" y="3168156"/>
                    <a:ext cx="16989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1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OUR CLIENTS</a:t>
                    </a:r>
                    <a:endParaRPr b="1" sz="11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102" name="Google Shape;102;p14"/>
                  <p:cNvSpPr/>
                  <p:nvPr/>
                </p:nvSpPr>
                <p:spPr>
                  <a:xfrm>
                    <a:off x="703975" y="3217206"/>
                    <a:ext cx="71100" cy="711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03" name="Google Shape;103;p14"/>
              <p:cNvGrpSpPr/>
              <p:nvPr/>
            </p:nvGrpSpPr>
            <p:grpSpPr>
              <a:xfrm>
                <a:off x="5626090" y="3175603"/>
                <a:ext cx="1904781" cy="927394"/>
                <a:chOff x="703975" y="3168156"/>
                <a:chExt cx="1904781" cy="927394"/>
              </a:xfrm>
            </p:grpSpPr>
            <p:grpSp>
              <p:nvGrpSpPr>
                <p:cNvPr id="104" name="Google Shape;104;p14"/>
                <p:cNvGrpSpPr/>
                <p:nvPr/>
              </p:nvGrpSpPr>
              <p:grpSpPr>
                <a:xfrm>
                  <a:off x="703975" y="3168156"/>
                  <a:ext cx="1904781" cy="169200"/>
                  <a:chOff x="703975" y="3168156"/>
                  <a:chExt cx="1904781" cy="169200"/>
                </a:xfrm>
              </p:grpSpPr>
              <p:sp>
                <p:nvSpPr>
                  <p:cNvPr id="105" name="Google Shape;105;p14"/>
                  <p:cNvSpPr txBox="1"/>
                  <p:nvPr/>
                </p:nvSpPr>
                <p:spPr>
                  <a:xfrm>
                    <a:off x="909856" y="3168156"/>
                    <a:ext cx="16989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1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PROJECT TIMELINE</a:t>
                    </a:r>
                    <a:endParaRPr b="1" sz="11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106" name="Google Shape;106;p14"/>
                  <p:cNvSpPr/>
                  <p:nvPr/>
                </p:nvSpPr>
                <p:spPr>
                  <a:xfrm>
                    <a:off x="703975" y="3217206"/>
                    <a:ext cx="71100" cy="711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07" name="Google Shape;107;p14"/>
                <p:cNvGrpSpPr/>
                <p:nvPr/>
              </p:nvGrpSpPr>
              <p:grpSpPr>
                <a:xfrm>
                  <a:off x="703975" y="3547253"/>
                  <a:ext cx="1904781" cy="169200"/>
                  <a:chOff x="703975" y="3168156"/>
                  <a:chExt cx="1904781" cy="169200"/>
                </a:xfrm>
              </p:grpSpPr>
              <p:sp>
                <p:nvSpPr>
                  <p:cNvPr id="108" name="Google Shape;108;p14"/>
                  <p:cNvSpPr txBox="1"/>
                  <p:nvPr/>
                </p:nvSpPr>
                <p:spPr>
                  <a:xfrm>
                    <a:off x="909856" y="3168156"/>
                    <a:ext cx="16989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1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PRICING PACKAGE</a:t>
                    </a:r>
                    <a:endParaRPr b="1" sz="11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109" name="Google Shape;109;p14"/>
                  <p:cNvSpPr/>
                  <p:nvPr/>
                </p:nvSpPr>
                <p:spPr>
                  <a:xfrm>
                    <a:off x="703975" y="3217206"/>
                    <a:ext cx="71100" cy="711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10" name="Google Shape;110;p14"/>
                <p:cNvGrpSpPr/>
                <p:nvPr/>
              </p:nvGrpSpPr>
              <p:grpSpPr>
                <a:xfrm>
                  <a:off x="703975" y="3926350"/>
                  <a:ext cx="1904781" cy="169200"/>
                  <a:chOff x="703975" y="3168156"/>
                  <a:chExt cx="1904781" cy="169200"/>
                </a:xfrm>
              </p:grpSpPr>
              <p:sp>
                <p:nvSpPr>
                  <p:cNvPr id="111" name="Google Shape;111;p14"/>
                  <p:cNvSpPr txBox="1"/>
                  <p:nvPr/>
                </p:nvSpPr>
                <p:spPr>
                  <a:xfrm>
                    <a:off x="909856" y="3168156"/>
                    <a:ext cx="16989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100">
                        <a:solidFill>
                          <a:srgbClr val="25312D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TESTIMONIALS</a:t>
                    </a:r>
                    <a:endParaRPr b="1" sz="1100">
                      <a:solidFill>
                        <a:srgbClr val="25312D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112" name="Google Shape;112;p14"/>
                  <p:cNvSpPr/>
                  <p:nvPr/>
                </p:nvSpPr>
                <p:spPr>
                  <a:xfrm>
                    <a:off x="703975" y="3217206"/>
                    <a:ext cx="71100" cy="711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</p:grpSp>
      <p:grpSp>
        <p:nvGrpSpPr>
          <p:cNvPr id="113" name="Google Shape;113;p14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114" name="Google Shape;114;p14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2/20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5" name="Google Shape;115;p14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6" name="Google Shape;116;p14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7" name="Google Shape;117;p14"/>
          <p:cNvGrpSpPr/>
          <p:nvPr/>
        </p:nvGrpSpPr>
        <p:grpSpPr>
          <a:xfrm>
            <a:off x="420926" y="777906"/>
            <a:ext cx="3264574" cy="1810011"/>
            <a:chOff x="420926" y="917225"/>
            <a:chExt cx="3264574" cy="1810011"/>
          </a:xfrm>
        </p:grpSpPr>
        <p:cxnSp>
          <p:nvCxnSpPr>
            <p:cNvPr id="118" name="Google Shape;118;p14"/>
            <p:cNvCxnSpPr/>
            <p:nvPr/>
          </p:nvCxnSpPr>
          <p:spPr>
            <a:xfrm>
              <a:off x="452550" y="1874707"/>
              <a:ext cx="2517600" cy="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9" name="Google Shape;119;p14"/>
            <p:cNvSpPr txBox="1"/>
            <p:nvPr/>
          </p:nvSpPr>
          <p:spPr>
            <a:xfrm>
              <a:off x="420926" y="917225"/>
              <a:ext cx="2517600" cy="8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CONTENT</a:t>
              </a:r>
              <a:endParaRPr b="1" sz="3100">
                <a:solidFill>
                  <a:srgbClr val="25312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44BA86"/>
                  </a:solidFill>
                  <a:latin typeface="Poppins"/>
                  <a:ea typeface="Poppins"/>
                  <a:cs typeface="Poppins"/>
                  <a:sym typeface="Poppins"/>
                </a:rPr>
                <a:t>INDEX</a:t>
              </a:r>
              <a:endParaRPr b="1" sz="3100">
                <a:solidFill>
                  <a:srgbClr val="44BA8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0" name="Google Shape;120;p14"/>
            <p:cNvSpPr txBox="1"/>
            <p:nvPr/>
          </p:nvSpPr>
          <p:spPr>
            <a:xfrm>
              <a:off x="450000" y="2117636"/>
              <a:ext cx="32355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A slide provides key information and makes a first impression on the audience, setting the tone for the entire presentation.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oogle Shape;683;p32"/>
          <p:cNvGrpSpPr/>
          <p:nvPr/>
        </p:nvGrpSpPr>
        <p:grpSpPr>
          <a:xfrm>
            <a:off x="1750" y="5"/>
            <a:ext cx="9144003" cy="5143490"/>
            <a:chOff x="1750" y="5"/>
            <a:chExt cx="9144003" cy="5143490"/>
          </a:xfrm>
        </p:grpSpPr>
        <p:pic>
          <p:nvPicPr>
            <p:cNvPr id="684" name="Google Shape;684;p32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Google Shape;685;p32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6" name="Google Shape;686;p32"/>
          <p:cNvGrpSpPr/>
          <p:nvPr/>
        </p:nvGrpSpPr>
        <p:grpSpPr>
          <a:xfrm>
            <a:off x="450000" y="356925"/>
            <a:ext cx="8243950" cy="138600"/>
            <a:chOff x="450000" y="356925"/>
            <a:chExt cx="8243950" cy="138600"/>
          </a:xfrm>
        </p:grpSpPr>
        <p:sp>
          <p:nvSpPr>
            <p:cNvPr id="687" name="Google Shape;687;p32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20/20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8" name="Google Shape;688;p32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89" name="Google Shape;689;p32"/>
          <p:cNvGrpSpPr/>
          <p:nvPr/>
        </p:nvGrpSpPr>
        <p:grpSpPr>
          <a:xfrm>
            <a:off x="1219100" y="573230"/>
            <a:ext cx="6705900" cy="2120901"/>
            <a:chOff x="1219100" y="573230"/>
            <a:chExt cx="6705900" cy="2120901"/>
          </a:xfrm>
        </p:grpSpPr>
        <p:sp>
          <p:nvSpPr>
            <p:cNvPr id="690" name="Google Shape;690;p32"/>
            <p:cNvSpPr txBox="1"/>
            <p:nvPr/>
          </p:nvSpPr>
          <p:spPr>
            <a:xfrm>
              <a:off x="2910900" y="573230"/>
              <a:ext cx="3322200" cy="3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GET IN TOUCH</a:t>
              </a:r>
              <a:endParaRPr b="1" sz="2600">
                <a:solidFill>
                  <a:srgbClr val="25312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691" name="Google Shape;691;p32"/>
            <p:cNvGrpSpPr/>
            <p:nvPr/>
          </p:nvGrpSpPr>
          <p:grpSpPr>
            <a:xfrm>
              <a:off x="2910900" y="2151749"/>
              <a:ext cx="3322200" cy="542382"/>
              <a:chOff x="2910900" y="2151749"/>
              <a:chExt cx="3322200" cy="542382"/>
            </a:xfrm>
          </p:grpSpPr>
          <p:grpSp>
            <p:nvGrpSpPr>
              <p:cNvPr id="692" name="Google Shape;692;p32"/>
              <p:cNvGrpSpPr/>
              <p:nvPr/>
            </p:nvGrpSpPr>
            <p:grpSpPr>
              <a:xfrm>
                <a:off x="3610765" y="2424731"/>
                <a:ext cx="1922471" cy="269400"/>
                <a:chOff x="3607350" y="2421800"/>
                <a:chExt cx="1922471" cy="269400"/>
              </a:xfrm>
            </p:grpSpPr>
            <p:grpSp>
              <p:nvGrpSpPr>
                <p:cNvPr id="693" name="Google Shape;693;p32"/>
                <p:cNvGrpSpPr/>
                <p:nvPr/>
              </p:nvGrpSpPr>
              <p:grpSpPr>
                <a:xfrm>
                  <a:off x="3607350" y="2421800"/>
                  <a:ext cx="269400" cy="269400"/>
                  <a:chOff x="3264875" y="2421800"/>
                  <a:chExt cx="269400" cy="269400"/>
                </a:xfrm>
              </p:grpSpPr>
              <p:sp>
                <p:nvSpPr>
                  <p:cNvPr id="694" name="Google Shape;694;p32"/>
                  <p:cNvSpPr/>
                  <p:nvPr/>
                </p:nvSpPr>
                <p:spPr>
                  <a:xfrm>
                    <a:off x="3264875" y="2421800"/>
                    <a:ext cx="269400" cy="2694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695" name="Google Shape;695;p32"/>
                  <p:cNvPicPr preferRelativeResize="0"/>
                  <p:nvPr/>
                </p:nvPicPr>
                <p:blipFill>
                  <a:blip r:embed="rId4">
                    <a:alphaModFix/>
                  </a:blip>
                  <a:stretch>
                    <a:fillRect/>
                  </a:stretch>
                </p:blipFill>
                <p:spPr>
                  <a:xfrm>
                    <a:off x="3351925" y="2467788"/>
                    <a:ext cx="95300" cy="1774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696" name="Google Shape;696;p32"/>
                <p:cNvGrpSpPr/>
                <p:nvPr/>
              </p:nvGrpSpPr>
              <p:grpSpPr>
                <a:xfrm>
                  <a:off x="4020618" y="2421800"/>
                  <a:ext cx="269400" cy="269400"/>
                  <a:chOff x="2898875" y="2421800"/>
                  <a:chExt cx="269400" cy="269400"/>
                </a:xfrm>
              </p:grpSpPr>
              <p:sp>
                <p:nvSpPr>
                  <p:cNvPr id="697" name="Google Shape;697;p32"/>
                  <p:cNvSpPr/>
                  <p:nvPr/>
                </p:nvSpPr>
                <p:spPr>
                  <a:xfrm>
                    <a:off x="2898875" y="2421800"/>
                    <a:ext cx="269400" cy="2694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698" name="Google Shape;698;p32"/>
                  <p:cNvPicPr preferRelativeResize="0"/>
                  <p:nvPr/>
                </p:nvPicPr>
                <p:blipFill>
                  <a:blip r:embed="rId5">
                    <a:alphaModFix/>
                  </a:blip>
                  <a:stretch>
                    <a:fillRect/>
                  </a:stretch>
                </p:blipFill>
                <p:spPr>
                  <a:xfrm>
                    <a:off x="2958950" y="2480125"/>
                    <a:ext cx="149250" cy="1527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699" name="Google Shape;699;p32"/>
                <p:cNvGrpSpPr/>
                <p:nvPr/>
              </p:nvGrpSpPr>
              <p:grpSpPr>
                <a:xfrm>
                  <a:off x="4433885" y="2421800"/>
                  <a:ext cx="269400" cy="269400"/>
                  <a:chOff x="4478525" y="2421800"/>
                  <a:chExt cx="269400" cy="269400"/>
                </a:xfrm>
              </p:grpSpPr>
              <p:sp>
                <p:nvSpPr>
                  <p:cNvPr id="700" name="Google Shape;700;p32"/>
                  <p:cNvSpPr/>
                  <p:nvPr/>
                </p:nvSpPr>
                <p:spPr>
                  <a:xfrm>
                    <a:off x="4478525" y="2421800"/>
                    <a:ext cx="269400" cy="2694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701" name="Google Shape;701;p32"/>
                  <p:cNvPicPr preferRelativeResize="0"/>
                  <p:nvPr/>
                </p:nvPicPr>
                <p:blipFill>
                  <a:blip r:embed="rId6">
                    <a:alphaModFix/>
                  </a:blip>
                  <a:stretch>
                    <a:fillRect/>
                  </a:stretch>
                </p:blipFill>
                <p:spPr>
                  <a:xfrm>
                    <a:off x="4532643" y="2473994"/>
                    <a:ext cx="161164" cy="1650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702" name="Google Shape;702;p32"/>
                <p:cNvGrpSpPr/>
                <p:nvPr/>
              </p:nvGrpSpPr>
              <p:grpSpPr>
                <a:xfrm>
                  <a:off x="5260421" y="2421800"/>
                  <a:ext cx="269400" cy="269400"/>
                  <a:chOff x="2573525" y="2421800"/>
                  <a:chExt cx="269400" cy="269400"/>
                </a:xfrm>
              </p:grpSpPr>
              <p:sp>
                <p:nvSpPr>
                  <p:cNvPr id="703" name="Google Shape;703;p32"/>
                  <p:cNvSpPr/>
                  <p:nvPr/>
                </p:nvSpPr>
                <p:spPr>
                  <a:xfrm>
                    <a:off x="2573525" y="2421800"/>
                    <a:ext cx="269400" cy="2694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704" name="Google Shape;704;p32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>
                    <a:off x="2623400" y="2473400"/>
                    <a:ext cx="169650" cy="166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705" name="Google Shape;705;p32"/>
                <p:cNvGrpSpPr/>
                <p:nvPr/>
              </p:nvGrpSpPr>
              <p:grpSpPr>
                <a:xfrm>
                  <a:off x="4847153" y="2421800"/>
                  <a:ext cx="269400" cy="269400"/>
                  <a:chOff x="4835975" y="2421800"/>
                  <a:chExt cx="269400" cy="269400"/>
                </a:xfrm>
              </p:grpSpPr>
              <p:sp>
                <p:nvSpPr>
                  <p:cNvPr id="706" name="Google Shape;706;p32"/>
                  <p:cNvSpPr/>
                  <p:nvPr/>
                </p:nvSpPr>
                <p:spPr>
                  <a:xfrm>
                    <a:off x="4835975" y="2421800"/>
                    <a:ext cx="269400" cy="269400"/>
                  </a:xfrm>
                  <a:prstGeom prst="ellipse">
                    <a:avLst/>
                  </a:prstGeom>
                  <a:solidFill>
                    <a:srgbClr val="44BA8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707" name="Google Shape;707;p32"/>
                  <p:cNvPicPr preferRelativeResize="0"/>
                  <p:nvPr/>
                </p:nvPicPr>
                <p:blipFill>
                  <a:blip r:embed="rId8">
                    <a:alphaModFix/>
                  </a:blip>
                  <a:stretch>
                    <a:fillRect/>
                  </a:stretch>
                </p:blipFill>
                <p:spPr>
                  <a:xfrm>
                    <a:off x="4897250" y="2483075"/>
                    <a:ext cx="146850" cy="1468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sp>
            <p:nvSpPr>
              <p:cNvPr id="708" name="Google Shape;708;p32"/>
              <p:cNvSpPr txBox="1"/>
              <p:nvPr/>
            </p:nvSpPr>
            <p:spPr>
              <a:xfrm>
                <a:off x="2910900" y="2151749"/>
                <a:ext cx="3322200" cy="18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We are on Social Networks:</a:t>
                </a:r>
                <a:endParaRPr b="1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709" name="Google Shape;709;p32"/>
            <p:cNvGrpSpPr/>
            <p:nvPr/>
          </p:nvGrpSpPr>
          <p:grpSpPr>
            <a:xfrm>
              <a:off x="1219100" y="1096527"/>
              <a:ext cx="6705900" cy="872125"/>
              <a:chOff x="1219100" y="1083775"/>
              <a:chExt cx="6705900" cy="872125"/>
            </a:xfrm>
          </p:grpSpPr>
          <p:cxnSp>
            <p:nvCxnSpPr>
              <p:cNvPr id="710" name="Google Shape;710;p32"/>
              <p:cNvCxnSpPr/>
              <p:nvPr/>
            </p:nvCxnSpPr>
            <p:spPr>
              <a:xfrm>
                <a:off x="4252500" y="1083775"/>
                <a:ext cx="6390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44BA8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1" name="Google Shape;711;p32"/>
              <p:cNvCxnSpPr/>
              <p:nvPr/>
            </p:nvCxnSpPr>
            <p:spPr>
              <a:xfrm>
                <a:off x="4252500" y="1955900"/>
                <a:ext cx="6390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44BA8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712" name="Google Shape;712;p32"/>
              <p:cNvSpPr txBox="1"/>
              <p:nvPr/>
            </p:nvSpPr>
            <p:spPr>
              <a:xfrm>
                <a:off x="2910900" y="1261083"/>
                <a:ext cx="3322200" cy="18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Our Contacts:</a:t>
                </a:r>
                <a:endParaRPr b="1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13" name="Google Shape;713;p32"/>
              <p:cNvSpPr txBox="1"/>
              <p:nvPr/>
            </p:nvSpPr>
            <p:spPr>
              <a:xfrm>
                <a:off x="1219100" y="1621692"/>
                <a:ext cx="6705900" cy="15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44BA86"/>
                    </a:solidFill>
                    <a:latin typeface="Lato"/>
                    <a:ea typeface="Lato"/>
                    <a:cs typeface="Lato"/>
                    <a:sym typeface="Lato"/>
                  </a:rPr>
                  <a:t>T:</a:t>
                </a:r>
                <a:r>
                  <a:rPr b="1" lang="ru" sz="12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 </a:t>
                </a:r>
                <a:r>
                  <a:rPr lang="ru" sz="12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+1-013-4576-890  -</a:t>
                </a:r>
                <a:r>
                  <a:rPr b="1" lang="ru" sz="12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  </a:t>
                </a:r>
                <a:r>
                  <a:rPr b="1" lang="ru" sz="1200">
                    <a:solidFill>
                      <a:srgbClr val="44BA86"/>
                    </a:solidFill>
                    <a:latin typeface="Lato"/>
                    <a:ea typeface="Lato"/>
                    <a:cs typeface="Lato"/>
                    <a:sym typeface="Lato"/>
                  </a:rPr>
                  <a:t>M:</a:t>
                </a:r>
                <a:r>
                  <a:rPr b="1" lang="ru" sz="12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 </a:t>
                </a:r>
                <a:r>
                  <a:rPr lang="ru" sz="12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businessproposal@mail.ltd  -</a:t>
                </a:r>
                <a:r>
                  <a:rPr b="1" lang="ru" sz="12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  </a:t>
                </a:r>
                <a:r>
                  <a:rPr b="1" lang="ru" sz="1200">
                    <a:solidFill>
                      <a:srgbClr val="44BA86"/>
                    </a:solidFill>
                    <a:latin typeface="Lato"/>
                    <a:ea typeface="Lato"/>
                    <a:cs typeface="Lato"/>
                    <a:sym typeface="Lato"/>
                  </a:rPr>
                  <a:t>W:</a:t>
                </a:r>
                <a:r>
                  <a:rPr b="1" lang="ru" sz="12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 </a:t>
                </a:r>
                <a:r>
                  <a:rPr lang="ru" sz="12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businessproposal.ltd</a:t>
                </a:r>
                <a:endParaRPr sz="12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714" name="Google Shape;714;p32"/>
          <p:cNvGrpSpPr/>
          <p:nvPr/>
        </p:nvGrpSpPr>
        <p:grpSpPr>
          <a:xfrm>
            <a:off x="211675" y="2667225"/>
            <a:ext cx="8693800" cy="2240825"/>
            <a:chOff x="211675" y="2667225"/>
            <a:chExt cx="8693800" cy="2240825"/>
          </a:xfrm>
        </p:grpSpPr>
        <p:grpSp>
          <p:nvGrpSpPr>
            <p:cNvPr id="715" name="Google Shape;715;p32"/>
            <p:cNvGrpSpPr/>
            <p:nvPr/>
          </p:nvGrpSpPr>
          <p:grpSpPr>
            <a:xfrm>
              <a:off x="211675" y="2667225"/>
              <a:ext cx="8693800" cy="2240825"/>
              <a:chOff x="211675" y="2667225"/>
              <a:chExt cx="8693800" cy="2240825"/>
            </a:xfrm>
          </p:grpSpPr>
          <p:sp>
            <p:nvSpPr>
              <p:cNvPr id="716" name="Google Shape;716;p32"/>
              <p:cNvSpPr/>
              <p:nvPr/>
            </p:nvSpPr>
            <p:spPr>
              <a:xfrm>
                <a:off x="211675" y="4434050"/>
                <a:ext cx="1557900" cy="474000"/>
              </a:xfrm>
              <a:prstGeom prst="rect">
                <a:avLst/>
              </a:prstGeom>
              <a:solidFill>
                <a:srgbClr val="44BA8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7" name="Google Shape;717;p32"/>
              <p:cNvSpPr/>
              <p:nvPr/>
            </p:nvSpPr>
            <p:spPr>
              <a:xfrm>
                <a:off x="7347575" y="2667225"/>
                <a:ext cx="1557900" cy="474000"/>
              </a:xfrm>
              <a:prstGeom prst="rect">
                <a:avLst/>
              </a:prstGeom>
              <a:solidFill>
                <a:srgbClr val="44BA8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718" name="Google Shape;718;p32"/>
            <p:cNvPicPr preferRelativeResize="0"/>
            <p:nvPr/>
          </p:nvPicPr>
          <p:blipFill rotWithShape="1">
            <a:blip r:embed="rId9">
              <a:alphaModFix/>
            </a:blip>
            <a:srcRect b="44720" l="0" r="0" t="0"/>
            <a:stretch/>
          </p:blipFill>
          <p:spPr>
            <a:xfrm>
              <a:off x="450000" y="2899012"/>
              <a:ext cx="8244000" cy="1777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19" name="Google Shape;719;p32"/>
            <p:cNvCxnSpPr/>
            <p:nvPr/>
          </p:nvCxnSpPr>
          <p:spPr>
            <a:xfrm>
              <a:off x="446550" y="3113825"/>
              <a:ext cx="1073100" cy="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0" name="Google Shape;720;p32"/>
            <p:cNvCxnSpPr/>
            <p:nvPr/>
          </p:nvCxnSpPr>
          <p:spPr>
            <a:xfrm rot="10800000">
              <a:off x="8438975" y="4078950"/>
              <a:ext cx="0" cy="59790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5"/>
          <p:cNvGrpSpPr/>
          <p:nvPr/>
        </p:nvGrpSpPr>
        <p:grpSpPr>
          <a:xfrm flipH="1">
            <a:off x="1750" y="5"/>
            <a:ext cx="9144003" cy="5145465"/>
            <a:chOff x="1750" y="5"/>
            <a:chExt cx="9144003" cy="5145465"/>
          </a:xfrm>
        </p:grpSpPr>
        <p:pic>
          <p:nvPicPr>
            <p:cNvPr id="126" name="Google Shape;126;p15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5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10800000">
              <a:off x="1750" y="3404180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" name="Google Shape;128;p15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129" name="Google Shape;129;p15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3/20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15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15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32" name="Google Shape;132;p15"/>
          <p:cNvGrpSpPr/>
          <p:nvPr/>
        </p:nvGrpSpPr>
        <p:grpSpPr>
          <a:xfrm>
            <a:off x="5221725" y="674800"/>
            <a:ext cx="3472221" cy="4007400"/>
            <a:chOff x="5221725" y="674800"/>
            <a:chExt cx="3472221" cy="4007400"/>
          </a:xfrm>
        </p:grpSpPr>
        <p:sp>
          <p:nvSpPr>
            <p:cNvPr id="133" name="Google Shape;133;p15"/>
            <p:cNvSpPr/>
            <p:nvPr/>
          </p:nvSpPr>
          <p:spPr>
            <a:xfrm>
              <a:off x="5221725" y="674800"/>
              <a:ext cx="1968900" cy="4007400"/>
            </a:xfrm>
            <a:prstGeom prst="rect">
              <a:avLst/>
            </a:prstGeom>
            <a:solidFill>
              <a:srgbClr val="44BA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4">
              <a:alphaModFix/>
            </a:blip>
            <a:srcRect b="396" l="386" r="396" t="386"/>
            <a:stretch/>
          </p:blipFill>
          <p:spPr>
            <a:xfrm>
              <a:off x="5411672" y="827462"/>
              <a:ext cx="3282274" cy="37020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5" name="Google Shape;135;p15"/>
          <p:cNvGrpSpPr/>
          <p:nvPr/>
        </p:nvGrpSpPr>
        <p:grpSpPr>
          <a:xfrm>
            <a:off x="420925" y="1755425"/>
            <a:ext cx="3646500" cy="1447328"/>
            <a:chOff x="420925" y="1755425"/>
            <a:chExt cx="3646500" cy="1447328"/>
          </a:xfrm>
        </p:grpSpPr>
        <p:cxnSp>
          <p:nvCxnSpPr>
            <p:cNvPr id="136" name="Google Shape;136;p15"/>
            <p:cNvCxnSpPr/>
            <p:nvPr/>
          </p:nvCxnSpPr>
          <p:spPr>
            <a:xfrm>
              <a:off x="452550" y="2350224"/>
              <a:ext cx="2517600" cy="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7" name="Google Shape;137;p15"/>
            <p:cNvSpPr txBox="1"/>
            <p:nvPr/>
          </p:nvSpPr>
          <p:spPr>
            <a:xfrm>
              <a:off x="420925" y="1755425"/>
              <a:ext cx="3646500" cy="4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INTRODUCTION</a:t>
              </a:r>
              <a:endParaRPr b="1" sz="3100">
                <a:solidFill>
                  <a:srgbClr val="44BA8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" name="Google Shape;138;p15"/>
            <p:cNvSpPr txBox="1"/>
            <p:nvPr/>
          </p:nvSpPr>
          <p:spPr>
            <a:xfrm>
              <a:off x="450000" y="2593153"/>
              <a:ext cx="32355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A slide provides key information and makes a first impression on the audience, setting the tone for the entire presentation.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6"/>
          <p:cNvGrpSpPr/>
          <p:nvPr/>
        </p:nvGrpSpPr>
        <p:grpSpPr>
          <a:xfrm flipH="1">
            <a:off x="1750" y="5"/>
            <a:ext cx="9144003" cy="5145465"/>
            <a:chOff x="1750" y="5"/>
            <a:chExt cx="9144003" cy="5145465"/>
          </a:xfrm>
        </p:grpSpPr>
        <p:pic>
          <p:nvPicPr>
            <p:cNvPr id="144" name="Google Shape;144;p16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6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10800000">
              <a:off x="1750" y="3404180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" name="Google Shape;146;p16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147" name="Google Shape;147;p16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4/20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" name="Google Shape;148;p16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16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0" name="Google Shape;150;p16"/>
          <p:cNvGrpSpPr/>
          <p:nvPr/>
        </p:nvGrpSpPr>
        <p:grpSpPr>
          <a:xfrm>
            <a:off x="420925" y="1481032"/>
            <a:ext cx="3646500" cy="1887418"/>
            <a:chOff x="420925" y="1755425"/>
            <a:chExt cx="3646500" cy="1887418"/>
          </a:xfrm>
        </p:grpSpPr>
        <p:cxnSp>
          <p:nvCxnSpPr>
            <p:cNvPr id="151" name="Google Shape;151;p16"/>
            <p:cNvCxnSpPr/>
            <p:nvPr/>
          </p:nvCxnSpPr>
          <p:spPr>
            <a:xfrm>
              <a:off x="452550" y="2350224"/>
              <a:ext cx="2517600" cy="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2" name="Google Shape;152;p16"/>
            <p:cNvSpPr txBox="1"/>
            <p:nvPr/>
          </p:nvSpPr>
          <p:spPr>
            <a:xfrm>
              <a:off x="420925" y="1755425"/>
              <a:ext cx="3646500" cy="4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ABOUT US</a:t>
              </a:r>
              <a:endParaRPr b="1" sz="3100">
                <a:solidFill>
                  <a:srgbClr val="44BA8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3" name="Google Shape;153;p16"/>
            <p:cNvSpPr txBox="1"/>
            <p:nvPr/>
          </p:nvSpPr>
          <p:spPr>
            <a:xfrm>
              <a:off x="450000" y="2593143"/>
              <a:ext cx="3617400" cy="10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[Your Company Name] is a leading [industry] company specializing in [your main products/services]. We have 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been delivering innovative solutions since [year of establishment], aiming to provide [specific value or 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goal your company focuses on].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4" name="Google Shape;154;p16"/>
          <p:cNvGrpSpPr/>
          <p:nvPr/>
        </p:nvGrpSpPr>
        <p:grpSpPr>
          <a:xfrm>
            <a:off x="5357800" y="467701"/>
            <a:ext cx="3336155" cy="4369200"/>
            <a:chOff x="5357800" y="467701"/>
            <a:chExt cx="3336155" cy="4369200"/>
          </a:xfrm>
        </p:grpSpPr>
        <p:sp>
          <p:nvSpPr>
            <p:cNvPr id="155" name="Google Shape;155;p16"/>
            <p:cNvSpPr/>
            <p:nvPr/>
          </p:nvSpPr>
          <p:spPr>
            <a:xfrm>
              <a:off x="5357800" y="467701"/>
              <a:ext cx="1968900" cy="4369200"/>
            </a:xfrm>
            <a:prstGeom prst="rect">
              <a:avLst/>
            </a:prstGeom>
            <a:solidFill>
              <a:srgbClr val="44BA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6" name="Google Shape;156;p16"/>
            <p:cNvGrpSpPr/>
            <p:nvPr/>
          </p:nvGrpSpPr>
          <p:grpSpPr>
            <a:xfrm>
              <a:off x="5529952" y="636754"/>
              <a:ext cx="3164003" cy="4031094"/>
              <a:chOff x="5529952" y="646632"/>
              <a:chExt cx="3164003" cy="4031094"/>
            </a:xfrm>
          </p:grpSpPr>
          <p:pic>
            <p:nvPicPr>
              <p:cNvPr id="157" name="Google Shape;157;p1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529954" y="646632"/>
                <a:ext cx="3164001" cy="21748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1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529952" y="2955867"/>
                <a:ext cx="3163999" cy="1721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7"/>
          <p:cNvPicPr preferRelativeResize="0"/>
          <p:nvPr/>
        </p:nvPicPr>
        <p:blipFill rotWithShape="1">
          <a:blip r:embed="rId3">
            <a:alphaModFix amt="70000"/>
          </a:blip>
          <a:srcRect b="0" l="260" r="-260" t="0"/>
          <a:stretch/>
        </p:blipFill>
        <p:spPr>
          <a:xfrm rot="10800000">
            <a:off x="-1137" y="3401322"/>
            <a:ext cx="9144003" cy="17412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17"/>
          <p:cNvGrpSpPr/>
          <p:nvPr/>
        </p:nvGrpSpPr>
        <p:grpSpPr>
          <a:xfrm>
            <a:off x="-1137" y="0"/>
            <a:ext cx="9145138" cy="2181603"/>
            <a:chOff x="-1137" y="0"/>
            <a:chExt cx="9145138" cy="2181603"/>
          </a:xfrm>
        </p:grpSpPr>
        <p:sp>
          <p:nvSpPr>
            <p:cNvPr id="165" name="Google Shape;165;p17"/>
            <p:cNvSpPr/>
            <p:nvPr/>
          </p:nvSpPr>
          <p:spPr>
            <a:xfrm>
              <a:off x="0" y="0"/>
              <a:ext cx="9144000" cy="2181600"/>
            </a:xfrm>
            <a:prstGeom prst="rect">
              <a:avLst/>
            </a:prstGeom>
            <a:solidFill>
              <a:srgbClr val="44BA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6" name="Google Shape;166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137" y="150098"/>
              <a:ext cx="9144003" cy="20315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7" name="Google Shape;167;p17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168" name="Google Shape;168;p17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Slide 5/20</a:t>
              </a:r>
              <a:endPara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9" name="Google Shape;169;p17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0" name="Google Shape;170;p17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71" name="Google Shape;171;p17"/>
          <p:cNvGrpSpPr/>
          <p:nvPr/>
        </p:nvGrpSpPr>
        <p:grpSpPr>
          <a:xfrm>
            <a:off x="450000" y="662550"/>
            <a:ext cx="8241726" cy="2255028"/>
            <a:chOff x="450000" y="662550"/>
            <a:chExt cx="8241726" cy="2255028"/>
          </a:xfrm>
        </p:grpSpPr>
        <p:pic>
          <p:nvPicPr>
            <p:cNvPr id="172" name="Google Shape;172;p17"/>
            <p:cNvPicPr preferRelativeResize="0"/>
            <p:nvPr/>
          </p:nvPicPr>
          <p:blipFill rotWithShape="1">
            <a:blip r:embed="rId5">
              <a:alphaModFix/>
            </a:blip>
            <a:srcRect b="396" l="406" r="396" t="406"/>
            <a:stretch/>
          </p:blipFill>
          <p:spPr>
            <a:xfrm>
              <a:off x="450000" y="662550"/>
              <a:ext cx="4016201" cy="225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7"/>
            <p:cNvPicPr preferRelativeResize="0"/>
            <p:nvPr/>
          </p:nvPicPr>
          <p:blipFill rotWithShape="1">
            <a:blip r:embed="rId6">
              <a:alphaModFix/>
            </a:blip>
            <a:srcRect b="465" l="465" r="465" t="465"/>
            <a:stretch/>
          </p:blipFill>
          <p:spPr>
            <a:xfrm>
              <a:off x="4675525" y="662550"/>
              <a:ext cx="4016201" cy="22550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" name="Google Shape;174;p17"/>
          <p:cNvGrpSpPr/>
          <p:nvPr/>
        </p:nvGrpSpPr>
        <p:grpSpPr>
          <a:xfrm>
            <a:off x="445991" y="3106298"/>
            <a:ext cx="3811800" cy="1113327"/>
            <a:chOff x="420925" y="3106298"/>
            <a:chExt cx="3811800" cy="1113327"/>
          </a:xfrm>
        </p:grpSpPr>
        <p:cxnSp>
          <p:nvCxnSpPr>
            <p:cNvPr id="175" name="Google Shape;175;p17"/>
            <p:cNvCxnSpPr/>
            <p:nvPr/>
          </p:nvCxnSpPr>
          <p:spPr>
            <a:xfrm>
              <a:off x="420925" y="3581032"/>
              <a:ext cx="2517600" cy="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6" name="Google Shape;176;p17"/>
            <p:cNvSpPr txBox="1"/>
            <p:nvPr/>
          </p:nvSpPr>
          <p:spPr>
            <a:xfrm>
              <a:off x="420925" y="3106298"/>
              <a:ext cx="36465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8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Vision</a:t>
              </a:r>
              <a:endParaRPr b="1" sz="2800">
                <a:solidFill>
                  <a:srgbClr val="44BA8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7" name="Google Shape;177;p17"/>
            <p:cNvSpPr txBox="1"/>
            <p:nvPr/>
          </p:nvSpPr>
          <p:spPr>
            <a:xfrm>
              <a:off x="420925" y="3830225"/>
              <a:ext cx="3811800" cy="38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To be a global leader in [industry] by driving innovation 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and exceeding customer expectations.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78" name="Google Shape;178;p17"/>
          <p:cNvGrpSpPr/>
          <p:nvPr/>
        </p:nvGrpSpPr>
        <p:grpSpPr>
          <a:xfrm>
            <a:off x="4675841" y="3106298"/>
            <a:ext cx="3811800" cy="1113327"/>
            <a:chOff x="420925" y="3106298"/>
            <a:chExt cx="3811800" cy="1113327"/>
          </a:xfrm>
        </p:grpSpPr>
        <p:cxnSp>
          <p:nvCxnSpPr>
            <p:cNvPr id="179" name="Google Shape;179;p17"/>
            <p:cNvCxnSpPr/>
            <p:nvPr/>
          </p:nvCxnSpPr>
          <p:spPr>
            <a:xfrm>
              <a:off x="420925" y="3581032"/>
              <a:ext cx="2517600" cy="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0" name="Google Shape;180;p17"/>
            <p:cNvSpPr txBox="1"/>
            <p:nvPr/>
          </p:nvSpPr>
          <p:spPr>
            <a:xfrm>
              <a:off x="420925" y="3106298"/>
              <a:ext cx="36465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8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Mission</a:t>
              </a:r>
              <a:endParaRPr b="1" sz="2800">
                <a:solidFill>
                  <a:srgbClr val="44BA8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1" name="Google Shape;181;p17"/>
            <p:cNvSpPr txBox="1"/>
            <p:nvPr/>
          </p:nvSpPr>
          <p:spPr>
            <a:xfrm>
              <a:off x="420925" y="3830225"/>
              <a:ext cx="3811800" cy="38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To provide sustainable, high-quality solutions that 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empower our clients to achieve success.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8"/>
          <p:cNvGrpSpPr/>
          <p:nvPr/>
        </p:nvGrpSpPr>
        <p:grpSpPr>
          <a:xfrm>
            <a:off x="1750" y="5"/>
            <a:ext cx="9144003" cy="5143490"/>
            <a:chOff x="1750" y="5"/>
            <a:chExt cx="9144003" cy="5143490"/>
          </a:xfrm>
        </p:grpSpPr>
        <p:pic>
          <p:nvPicPr>
            <p:cNvPr id="187" name="Google Shape;187;p18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8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9" name="Google Shape;189;p18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190" name="Google Shape;190;p18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6/20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" name="Google Shape;191;p18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" name="Google Shape;192;p18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93" name="Google Shape;193;p18"/>
          <p:cNvGrpSpPr/>
          <p:nvPr/>
        </p:nvGrpSpPr>
        <p:grpSpPr>
          <a:xfrm>
            <a:off x="420925" y="778729"/>
            <a:ext cx="3646500" cy="594799"/>
            <a:chOff x="420925" y="1755425"/>
            <a:chExt cx="3646500" cy="594799"/>
          </a:xfrm>
        </p:grpSpPr>
        <p:cxnSp>
          <p:nvCxnSpPr>
            <p:cNvPr id="194" name="Google Shape;194;p18"/>
            <p:cNvCxnSpPr/>
            <p:nvPr/>
          </p:nvCxnSpPr>
          <p:spPr>
            <a:xfrm>
              <a:off x="452550" y="2350224"/>
              <a:ext cx="2517600" cy="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5" name="Google Shape;195;p18"/>
            <p:cNvSpPr txBox="1"/>
            <p:nvPr/>
          </p:nvSpPr>
          <p:spPr>
            <a:xfrm>
              <a:off x="420925" y="1755425"/>
              <a:ext cx="3646500" cy="4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OUR TEAM</a:t>
              </a:r>
              <a:endParaRPr b="1" sz="3100">
                <a:solidFill>
                  <a:srgbClr val="44BA8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96" name="Google Shape;196;p18"/>
          <p:cNvGrpSpPr/>
          <p:nvPr/>
        </p:nvGrpSpPr>
        <p:grpSpPr>
          <a:xfrm>
            <a:off x="450000" y="1698767"/>
            <a:ext cx="8232474" cy="2622258"/>
            <a:chOff x="450000" y="1698767"/>
            <a:chExt cx="8232474" cy="2622258"/>
          </a:xfrm>
        </p:grpSpPr>
        <p:grpSp>
          <p:nvGrpSpPr>
            <p:cNvPr id="197" name="Google Shape;197;p18"/>
            <p:cNvGrpSpPr/>
            <p:nvPr/>
          </p:nvGrpSpPr>
          <p:grpSpPr>
            <a:xfrm>
              <a:off x="450000" y="1698767"/>
              <a:ext cx="1684200" cy="2622258"/>
              <a:chOff x="450000" y="1698767"/>
              <a:chExt cx="1684200" cy="2622258"/>
            </a:xfrm>
          </p:grpSpPr>
          <p:grpSp>
            <p:nvGrpSpPr>
              <p:cNvPr id="198" name="Google Shape;198;p18"/>
              <p:cNvGrpSpPr/>
              <p:nvPr/>
            </p:nvGrpSpPr>
            <p:grpSpPr>
              <a:xfrm>
                <a:off x="450000" y="2038325"/>
                <a:ext cx="1684200" cy="2282700"/>
                <a:chOff x="450000" y="2038325"/>
                <a:chExt cx="1684200" cy="2282700"/>
              </a:xfrm>
            </p:grpSpPr>
            <p:sp>
              <p:nvSpPr>
                <p:cNvPr id="199" name="Google Shape;199;p18"/>
                <p:cNvSpPr/>
                <p:nvPr/>
              </p:nvSpPr>
              <p:spPr>
                <a:xfrm>
                  <a:off x="450000" y="2038325"/>
                  <a:ext cx="1684200" cy="1514700"/>
                </a:xfrm>
                <a:prstGeom prst="rect">
                  <a:avLst/>
                </a:prstGeom>
                <a:solidFill>
                  <a:srgbClr val="44BA86"/>
                </a:solidFill>
                <a:ln cap="flat" cmpd="sng" w="9525">
                  <a:solidFill>
                    <a:srgbClr val="44BA8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0" name="Google Shape;200;p18"/>
                <p:cNvSpPr/>
                <p:nvPr/>
              </p:nvSpPr>
              <p:spPr>
                <a:xfrm>
                  <a:off x="450000" y="3553025"/>
                  <a:ext cx="1684200" cy="7680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44BA8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01" name="Google Shape;201;p18"/>
              <p:cNvSpPr txBox="1"/>
              <p:nvPr/>
            </p:nvSpPr>
            <p:spPr>
              <a:xfrm>
                <a:off x="450000" y="1698767"/>
                <a:ext cx="1684200" cy="1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5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Noah Martinez</a:t>
                </a:r>
                <a:endParaRPr b="1" sz="15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2" name="Google Shape;202;p18"/>
              <p:cNvSpPr txBox="1"/>
              <p:nvPr/>
            </p:nvSpPr>
            <p:spPr>
              <a:xfrm>
                <a:off x="578175" y="2183348"/>
                <a:ext cx="14334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Tell us briefly about this team member, position, responsibility in the team.</a:t>
                </a:r>
                <a:endParaRPr sz="9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pic>
            <p:nvPicPr>
              <p:cNvPr id="203" name="Google Shape;203;p1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76939" y="2812275"/>
                <a:ext cx="1230300" cy="1233900"/>
              </a:xfrm>
              <a:prstGeom prst="ellipse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  <p:grpSp>
          <p:nvGrpSpPr>
            <p:cNvPr id="204" name="Google Shape;204;p18"/>
            <p:cNvGrpSpPr/>
            <p:nvPr/>
          </p:nvGrpSpPr>
          <p:grpSpPr>
            <a:xfrm>
              <a:off x="4815516" y="1698767"/>
              <a:ext cx="1684200" cy="2622258"/>
              <a:chOff x="4822850" y="1698767"/>
              <a:chExt cx="1684200" cy="2622258"/>
            </a:xfrm>
          </p:grpSpPr>
          <p:grpSp>
            <p:nvGrpSpPr>
              <p:cNvPr id="205" name="Google Shape;205;p18"/>
              <p:cNvGrpSpPr/>
              <p:nvPr/>
            </p:nvGrpSpPr>
            <p:grpSpPr>
              <a:xfrm>
                <a:off x="4822850" y="2038325"/>
                <a:ext cx="1684200" cy="2282700"/>
                <a:chOff x="450000" y="2038325"/>
                <a:chExt cx="1684200" cy="2282700"/>
              </a:xfrm>
            </p:grpSpPr>
            <p:sp>
              <p:nvSpPr>
                <p:cNvPr id="206" name="Google Shape;206;p18"/>
                <p:cNvSpPr/>
                <p:nvPr/>
              </p:nvSpPr>
              <p:spPr>
                <a:xfrm>
                  <a:off x="450000" y="2038325"/>
                  <a:ext cx="1684200" cy="1514700"/>
                </a:xfrm>
                <a:prstGeom prst="rect">
                  <a:avLst/>
                </a:prstGeom>
                <a:solidFill>
                  <a:srgbClr val="44BA86"/>
                </a:solidFill>
                <a:ln cap="flat" cmpd="sng" w="9525">
                  <a:solidFill>
                    <a:srgbClr val="44BA8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7" name="Google Shape;207;p18"/>
                <p:cNvSpPr/>
                <p:nvPr/>
              </p:nvSpPr>
              <p:spPr>
                <a:xfrm>
                  <a:off x="450000" y="3553025"/>
                  <a:ext cx="1684200" cy="7680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44BA8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08" name="Google Shape;208;p18"/>
              <p:cNvSpPr txBox="1"/>
              <p:nvPr/>
            </p:nvSpPr>
            <p:spPr>
              <a:xfrm>
                <a:off x="4822850" y="1698767"/>
                <a:ext cx="1684200" cy="1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5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Mia Wilson</a:t>
                </a:r>
                <a:endParaRPr b="1" sz="15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9" name="Google Shape;209;p18"/>
              <p:cNvSpPr txBox="1"/>
              <p:nvPr/>
            </p:nvSpPr>
            <p:spPr>
              <a:xfrm>
                <a:off x="4951025" y="2183348"/>
                <a:ext cx="14334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Tell us briefly about this team member, position, responsibility in the team.</a:t>
                </a:r>
                <a:endParaRPr sz="9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pic>
            <p:nvPicPr>
              <p:cNvPr id="210" name="Google Shape;210;p1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052552" y="2812275"/>
                <a:ext cx="1230300" cy="1233900"/>
              </a:xfrm>
              <a:prstGeom prst="ellipse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  <p:grpSp>
          <p:nvGrpSpPr>
            <p:cNvPr id="211" name="Google Shape;211;p18"/>
            <p:cNvGrpSpPr/>
            <p:nvPr/>
          </p:nvGrpSpPr>
          <p:grpSpPr>
            <a:xfrm>
              <a:off x="2632758" y="1698767"/>
              <a:ext cx="1684200" cy="2622258"/>
              <a:chOff x="2647424" y="1698767"/>
              <a:chExt cx="1684200" cy="2622258"/>
            </a:xfrm>
          </p:grpSpPr>
          <p:grpSp>
            <p:nvGrpSpPr>
              <p:cNvPr id="212" name="Google Shape;212;p18"/>
              <p:cNvGrpSpPr/>
              <p:nvPr/>
            </p:nvGrpSpPr>
            <p:grpSpPr>
              <a:xfrm>
                <a:off x="2647424" y="2038325"/>
                <a:ext cx="1684200" cy="2282700"/>
                <a:chOff x="450000" y="2038325"/>
                <a:chExt cx="1684200" cy="2282700"/>
              </a:xfrm>
            </p:grpSpPr>
            <p:sp>
              <p:nvSpPr>
                <p:cNvPr id="213" name="Google Shape;213;p18"/>
                <p:cNvSpPr/>
                <p:nvPr/>
              </p:nvSpPr>
              <p:spPr>
                <a:xfrm>
                  <a:off x="450000" y="2038325"/>
                  <a:ext cx="1684200" cy="1514700"/>
                </a:xfrm>
                <a:prstGeom prst="rect">
                  <a:avLst/>
                </a:prstGeom>
                <a:solidFill>
                  <a:srgbClr val="2F3A37"/>
                </a:solidFill>
                <a:ln cap="flat" cmpd="sng" w="9525">
                  <a:solidFill>
                    <a:srgbClr val="2F3A3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" name="Google Shape;214;p18"/>
                <p:cNvSpPr/>
                <p:nvPr/>
              </p:nvSpPr>
              <p:spPr>
                <a:xfrm>
                  <a:off x="450000" y="3553025"/>
                  <a:ext cx="1684200" cy="7680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2F3A3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15" name="Google Shape;215;p18"/>
              <p:cNvSpPr txBox="1"/>
              <p:nvPr/>
            </p:nvSpPr>
            <p:spPr>
              <a:xfrm>
                <a:off x="2647424" y="1698767"/>
                <a:ext cx="1684200" cy="1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5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Sophia Brown</a:t>
                </a:r>
                <a:endParaRPr b="1" sz="15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6" name="Google Shape;216;p18"/>
              <p:cNvSpPr txBox="1"/>
              <p:nvPr/>
            </p:nvSpPr>
            <p:spPr>
              <a:xfrm>
                <a:off x="2775599" y="2183348"/>
                <a:ext cx="14334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Tell us briefly about this team member, position, responsibility in the team.</a:t>
                </a:r>
                <a:endParaRPr sz="9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pic>
            <p:nvPicPr>
              <p:cNvPr id="217" name="Google Shape;217;p1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863352" y="2812275"/>
                <a:ext cx="1230300" cy="1233900"/>
              </a:xfrm>
              <a:prstGeom prst="ellipse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  <p:grpSp>
          <p:nvGrpSpPr>
            <p:cNvPr id="218" name="Google Shape;218;p18"/>
            <p:cNvGrpSpPr/>
            <p:nvPr/>
          </p:nvGrpSpPr>
          <p:grpSpPr>
            <a:xfrm>
              <a:off x="6998274" y="1698767"/>
              <a:ext cx="1684200" cy="2622258"/>
              <a:chOff x="6998274" y="1698767"/>
              <a:chExt cx="1684200" cy="2622258"/>
            </a:xfrm>
          </p:grpSpPr>
          <p:sp>
            <p:nvSpPr>
              <p:cNvPr id="219" name="Google Shape;219;p18"/>
              <p:cNvSpPr txBox="1"/>
              <p:nvPr/>
            </p:nvSpPr>
            <p:spPr>
              <a:xfrm>
                <a:off x="6998274" y="1698767"/>
                <a:ext cx="1684200" cy="1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500">
                    <a:solidFill>
                      <a:srgbClr val="25312D"/>
                    </a:solidFill>
                    <a:latin typeface="Lato"/>
                    <a:ea typeface="Lato"/>
                    <a:cs typeface="Lato"/>
                    <a:sym typeface="Lato"/>
                  </a:rPr>
                  <a:t>Benjamin Thomas</a:t>
                </a:r>
                <a:endParaRPr b="1" sz="1500">
                  <a:solidFill>
                    <a:srgbClr val="25312D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220" name="Google Shape;220;p18"/>
              <p:cNvGrpSpPr/>
              <p:nvPr/>
            </p:nvGrpSpPr>
            <p:grpSpPr>
              <a:xfrm>
                <a:off x="6998274" y="2038325"/>
                <a:ext cx="1684200" cy="2282700"/>
                <a:chOff x="450000" y="2038325"/>
                <a:chExt cx="1684200" cy="2282700"/>
              </a:xfrm>
            </p:grpSpPr>
            <p:sp>
              <p:nvSpPr>
                <p:cNvPr id="221" name="Google Shape;221;p18"/>
                <p:cNvSpPr/>
                <p:nvPr/>
              </p:nvSpPr>
              <p:spPr>
                <a:xfrm>
                  <a:off x="450000" y="2038325"/>
                  <a:ext cx="1684200" cy="1514700"/>
                </a:xfrm>
                <a:prstGeom prst="rect">
                  <a:avLst/>
                </a:prstGeom>
                <a:solidFill>
                  <a:srgbClr val="2F3A37"/>
                </a:solidFill>
                <a:ln cap="flat" cmpd="sng" w="9525">
                  <a:solidFill>
                    <a:srgbClr val="2F3A3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2" name="Google Shape;222;p18"/>
                <p:cNvSpPr/>
                <p:nvPr/>
              </p:nvSpPr>
              <p:spPr>
                <a:xfrm>
                  <a:off x="450000" y="3553025"/>
                  <a:ext cx="1684200" cy="7680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2F3A3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23" name="Google Shape;223;p18"/>
              <p:cNvSpPr txBox="1"/>
              <p:nvPr/>
            </p:nvSpPr>
            <p:spPr>
              <a:xfrm>
                <a:off x="7123674" y="2183348"/>
                <a:ext cx="14334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Tell us briefly about this</a:t>
                </a:r>
                <a:endParaRPr sz="9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team member, position</a:t>
                </a:r>
                <a:r>
                  <a:rPr lang="ru" sz="9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,</a:t>
                </a:r>
                <a:endParaRPr sz="9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responsibility in the team.</a:t>
                </a:r>
                <a:endParaRPr sz="9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pic>
            <p:nvPicPr>
              <p:cNvPr id="224" name="Google Shape;224;p1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225224" y="2807400"/>
                <a:ext cx="1230300" cy="1233900"/>
              </a:xfrm>
              <a:prstGeom prst="ellipse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19"/>
          <p:cNvGrpSpPr/>
          <p:nvPr/>
        </p:nvGrpSpPr>
        <p:grpSpPr>
          <a:xfrm flipH="1">
            <a:off x="1750" y="5"/>
            <a:ext cx="9144003" cy="5143490"/>
            <a:chOff x="1750" y="5"/>
            <a:chExt cx="9144003" cy="5143490"/>
          </a:xfrm>
        </p:grpSpPr>
        <p:pic>
          <p:nvPicPr>
            <p:cNvPr id="230" name="Google Shape;230;p19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9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2" name="Google Shape;232;p19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233" name="Google Shape;233;p19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7/20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4" name="Google Shape;234;p19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5" name="Google Shape;235;p19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36" name="Google Shape;236;p19"/>
          <p:cNvGrpSpPr/>
          <p:nvPr/>
        </p:nvGrpSpPr>
        <p:grpSpPr>
          <a:xfrm>
            <a:off x="1094550" y="847350"/>
            <a:ext cx="6954900" cy="3448800"/>
            <a:chOff x="1094550" y="847350"/>
            <a:chExt cx="6954900" cy="3448800"/>
          </a:xfrm>
        </p:grpSpPr>
        <p:sp>
          <p:nvSpPr>
            <p:cNvPr id="237" name="Google Shape;237;p19"/>
            <p:cNvSpPr/>
            <p:nvPr/>
          </p:nvSpPr>
          <p:spPr>
            <a:xfrm>
              <a:off x="1094550" y="847350"/>
              <a:ext cx="6954900" cy="3448800"/>
            </a:xfrm>
            <a:prstGeom prst="rect">
              <a:avLst/>
            </a:prstGeom>
            <a:noFill/>
            <a:ln cap="flat" cmpd="sng" w="19050">
              <a:solidFill>
                <a:srgbClr val="44BA8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8" name="Google Shape;238;p19"/>
            <p:cNvGrpSpPr/>
            <p:nvPr/>
          </p:nvGrpSpPr>
          <p:grpSpPr>
            <a:xfrm>
              <a:off x="1610700" y="1380900"/>
              <a:ext cx="5922600" cy="2381700"/>
              <a:chOff x="1610675" y="1384626"/>
              <a:chExt cx="5922600" cy="2381700"/>
            </a:xfrm>
          </p:grpSpPr>
          <p:sp>
            <p:nvSpPr>
              <p:cNvPr id="239" name="Google Shape;239;p19"/>
              <p:cNvSpPr txBox="1"/>
              <p:nvPr/>
            </p:nvSpPr>
            <p:spPr>
              <a:xfrm>
                <a:off x="1610675" y="1384626"/>
                <a:ext cx="5922600" cy="18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70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AWESOME</a:t>
                </a:r>
                <a:endParaRPr b="1" sz="7000">
                  <a:solidFill>
                    <a:srgbClr val="44BA86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7000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WORDS</a:t>
                </a:r>
                <a:endParaRPr b="1" sz="70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cxnSp>
            <p:nvCxnSpPr>
              <p:cNvPr id="240" name="Google Shape;240;p19"/>
              <p:cNvCxnSpPr/>
              <p:nvPr/>
            </p:nvCxnSpPr>
            <p:spPr>
              <a:xfrm>
                <a:off x="3816375" y="3367500"/>
                <a:ext cx="15027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44BA8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41" name="Google Shape;241;p19"/>
              <p:cNvSpPr txBox="1"/>
              <p:nvPr/>
            </p:nvSpPr>
            <p:spPr>
              <a:xfrm>
                <a:off x="1610675" y="3609426"/>
                <a:ext cx="5922600" cy="15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Add some positive words about your entire team</a:t>
                </a:r>
                <a:endParaRPr sz="12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20"/>
          <p:cNvGrpSpPr/>
          <p:nvPr/>
        </p:nvGrpSpPr>
        <p:grpSpPr>
          <a:xfrm>
            <a:off x="-1" y="5"/>
            <a:ext cx="9144003" cy="5143490"/>
            <a:chOff x="1750" y="5"/>
            <a:chExt cx="9144003" cy="5143490"/>
          </a:xfrm>
        </p:grpSpPr>
        <p:pic>
          <p:nvPicPr>
            <p:cNvPr id="247" name="Google Shape;247;p20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20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20"/>
          <p:cNvGrpSpPr/>
          <p:nvPr/>
        </p:nvGrpSpPr>
        <p:grpSpPr>
          <a:xfrm>
            <a:off x="420925" y="773016"/>
            <a:ext cx="2664875" cy="1636400"/>
            <a:chOff x="420925" y="1075618"/>
            <a:chExt cx="2664875" cy="1636400"/>
          </a:xfrm>
        </p:grpSpPr>
        <p:cxnSp>
          <p:nvCxnSpPr>
            <p:cNvPr id="250" name="Google Shape;250;p20"/>
            <p:cNvCxnSpPr/>
            <p:nvPr/>
          </p:nvCxnSpPr>
          <p:spPr>
            <a:xfrm>
              <a:off x="452550" y="2069387"/>
              <a:ext cx="2517600" cy="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51" name="Google Shape;251;p20"/>
            <p:cNvSpPr txBox="1"/>
            <p:nvPr/>
          </p:nvSpPr>
          <p:spPr>
            <a:xfrm>
              <a:off x="420925" y="1075618"/>
              <a:ext cx="2549100" cy="8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OUR </a:t>
              </a:r>
              <a:endParaRPr b="1" sz="3100">
                <a:solidFill>
                  <a:srgbClr val="25312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rPr>
                <a:t>SERVICES</a:t>
              </a:r>
              <a:endParaRPr b="1" sz="3100">
                <a:solidFill>
                  <a:srgbClr val="25312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52" name="Google Shape;252;p20"/>
            <p:cNvSpPr txBox="1"/>
            <p:nvPr/>
          </p:nvSpPr>
          <p:spPr>
            <a:xfrm>
              <a:off x="450000" y="2322618"/>
              <a:ext cx="2635800" cy="38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Briefly describe the services your 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provides</a:t>
              </a:r>
              <a:endParaRPr sz="11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53" name="Google Shape;253;p20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254" name="Google Shape;254;p20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8/20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5" name="Google Shape;255;p20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20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57" name="Google Shape;257;p20"/>
          <p:cNvGrpSpPr/>
          <p:nvPr/>
        </p:nvGrpSpPr>
        <p:grpSpPr>
          <a:xfrm>
            <a:off x="453572" y="828469"/>
            <a:ext cx="8196100" cy="3498600"/>
            <a:chOff x="473925" y="847275"/>
            <a:chExt cx="8196100" cy="3498600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473925" y="2596575"/>
              <a:ext cx="2731800" cy="1749300"/>
              <a:chOff x="473925" y="2596575"/>
              <a:chExt cx="2731800" cy="1749300"/>
            </a:xfrm>
          </p:grpSpPr>
          <p:sp>
            <p:nvSpPr>
              <p:cNvPr id="259" name="Google Shape;259;p20"/>
              <p:cNvSpPr/>
              <p:nvPr/>
            </p:nvSpPr>
            <p:spPr>
              <a:xfrm>
                <a:off x="473925" y="2596575"/>
                <a:ext cx="2731800" cy="1749300"/>
              </a:xfrm>
              <a:prstGeom prst="rect">
                <a:avLst/>
              </a:prstGeom>
              <a:solidFill>
                <a:srgbClr val="44BA8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60" name="Google Shape;260;p20"/>
              <p:cNvGrpSpPr/>
              <p:nvPr/>
            </p:nvGrpSpPr>
            <p:grpSpPr>
              <a:xfrm>
                <a:off x="618579" y="2861944"/>
                <a:ext cx="2467109" cy="1144544"/>
                <a:chOff x="618600" y="1129524"/>
                <a:chExt cx="2635800" cy="1144544"/>
              </a:xfrm>
            </p:grpSpPr>
            <p:sp>
              <p:nvSpPr>
                <p:cNvPr id="261" name="Google Shape;261;p20"/>
                <p:cNvSpPr txBox="1"/>
                <p:nvPr/>
              </p:nvSpPr>
              <p:spPr>
                <a:xfrm>
                  <a:off x="618606" y="1129524"/>
                  <a:ext cx="2549100" cy="23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chemeClr val="lt1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Service 1</a:t>
                  </a:r>
                  <a:endParaRPr b="1" sz="1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262" name="Google Shape;262;p20"/>
                <p:cNvSpPr txBox="1"/>
                <p:nvPr/>
              </p:nvSpPr>
              <p:spPr>
                <a:xfrm>
                  <a:off x="618600" y="1519868"/>
                  <a:ext cx="2635800" cy="754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We provide comprehensive </a:t>
                  </a:r>
                  <a:endParaRPr sz="10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[consulting/technology] solutions tailored </a:t>
                  </a:r>
                  <a:endParaRPr sz="10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to help businesses streamline their </a:t>
                  </a:r>
                  <a:endParaRPr sz="10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operations and boost productivity.</a:t>
                  </a:r>
                  <a:endParaRPr sz="10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  <p:grpSp>
          <p:nvGrpSpPr>
            <p:cNvPr id="263" name="Google Shape;263;p20"/>
            <p:cNvGrpSpPr/>
            <p:nvPr/>
          </p:nvGrpSpPr>
          <p:grpSpPr>
            <a:xfrm>
              <a:off x="3350729" y="2861944"/>
              <a:ext cx="2467109" cy="1144544"/>
              <a:chOff x="618600" y="1129524"/>
              <a:chExt cx="2635800" cy="1144544"/>
            </a:xfrm>
          </p:grpSpPr>
          <p:sp>
            <p:nvSpPr>
              <p:cNvPr id="264" name="Google Shape;264;p20"/>
              <p:cNvSpPr txBox="1"/>
              <p:nvPr/>
            </p:nvSpPr>
            <p:spPr>
              <a:xfrm>
                <a:off x="618606" y="1129524"/>
                <a:ext cx="2549100" cy="23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6D6E7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Service 3</a:t>
                </a:r>
                <a:endParaRPr b="1" sz="1800">
                  <a:solidFill>
                    <a:srgbClr val="6D6E7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265" name="Google Shape;265;p20"/>
              <p:cNvSpPr txBox="1"/>
              <p:nvPr/>
            </p:nvSpPr>
            <p:spPr>
              <a:xfrm>
                <a:off x="618600" y="1519868"/>
                <a:ext cx="2635800" cy="75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We offer expert [digital marketing/SEO] strategies that improve your online </a:t>
                </a:r>
                <a:endParaRPr sz="10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visibility and drive targeted traffic to </a:t>
                </a:r>
                <a:endParaRPr sz="10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your business.</a:t>
                </a:r>
                <a:endParaRPr sz="10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266" name="Google Shape;266;p20"/>
            <p:cNvGrpSpPr/>
            <p:nvPr/>
          </p:nvGrpSpPr>
          <p:grpSpPr>
            <a:xfrm>
              <a:off x="3206075" y="847275"/>
              <a:ext cx="2731800" cy="1749300"/>
              <a:chOff x="473925" y="2596575"/>
              <a:chExt cx="2731800" cy="1749300"/>
            </a:xfrm>
          </p:grpSpPr>
          <p:sp>
            <p:nvSpPr>
              <p:cNvPr id="267" name="Google Shape;267;p20"/>
              <p:cNvSpPr/>
              <p:nvPr/>
            </p:nvSpPr>
            <p:spPr>
              <a:xfrm>
                <a:off x="473925" y="2596575"/>
                <a:ext cx="2731800" cy="1749300"/>
              </a:xfrm>
              <a:prstGeom prst="rect">
                <a:avLst/>
              </a:prstGeom>
              <a:solidFill>
                <a:srgbClr val="44BA8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68" name="Google Shape;268;p20"/>
              <p:cNvGrpSpPr/>
              <p:nvPr/>
            </p:nvGrpSpPr>
            <p:grpSpPr>
              <a:xfrm>
                <a:off x="618579" y="2861944"/>
                <a:ext cx="2467109" cy="1144544"/>
                <a:chOff x="618600" y="1129524"/>
                <a:chExt cx="2635800" cy="1144544"/>
              </a:xfrm>
            </p:grpSpPr>
            <p:sp>
              <p:nvSpPr>
                <p:cNvPr id="269" name="Google Shape;269;p20"/>
                <p:cNvSpPr txBox="1"/>
                <p:nvPr/>
              </p:nvSpPr>
              <p:spPr>
                <a:xfrm>
                  <a:off x="618606" y="1129524"/>
                  <a:ext cx="2549100" cy="23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chemeClr val="lt1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Service 2</a:t>
                  </a:r>
                  <a:endParaRPr b="1" sz="1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270" name="Google Shape;270;p20"/>
                <p:cNvSpPr txBox="1"/>
                <p:nvPr/>
              </p:nvSpPr>
              <p:spPr>
                <a:xfrm>
                  <a:off x="618600" y="1519868"/>
                  <a:ext cx="2635800" cy="754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Our team specializes in designing custom [software/web applications], built to meet the unique needs of your business and enhance user experience.</a:t>
                  </a:r>
                  <a:endParaRPr sz="10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  <p:grpSp>
          <p:nvGrpSpPr>
            <p:cNvPr id="271" name="Google Shape;271;p20"/>
            <p:cNvGrpSpPr/>
            <p:nvPr/>
          </p:nvGrpSpPr>
          <p:grpSpPr>
            <a:xfrm>
              <a:off x="5938225" y="2596575"/>
              <a:ext cx="2731800" cy="1749300"/>
              <a:chOff x="473925" y="2596575"/>
              <a:chExt cx="2731800" cy="1749300"/>
            </a:xfrm>
          </p:grpSpPr>
          <p:sp>
            <p:nvSpPr>
              <p:cNvPr id="272" name="Google Shape;272;p20"/>
              <p:cNvSpPr/>
              <p:nvPr/>
            </p:nvSpPr>
            <p:spPr>
              <a:xfrm>
                <a:off x="473925" y="2596575"/>
                <a:ext cx="2731800" cy="1749300"/>
              </a:xfrm>
              <a:prstGeom prst="rect">
                <a:avLst/>
              </a:prstGeom>
              <a:solidFill>
                <a:srgbClr val="44BA8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73" name="Google Shape;273;p20"/>
              <p:cNvGrpSpPr/>
              <p:nvPr/>
            </p:nvGrpSpPr>
            <p:grpSpPr>
              <a:xfrm>
                <a:off x="618579" y="2861944"/>
                <a:ext cx="2467109" cy="1144544"/>
                <a:chOff x="618600" y="1129524"/>
                <a:chExt cx="2635800" cy="1144544"/>
              </a:xfrm>
            </p:grpSpPr>
            <p:sp>
              <p:nvSpPr>
                <p:cNvPr id="274" name="Google Shape;274;p20"/>
                <p:cNvSpPr txBox="1"/>
                <p:nvPr/>
              </p:nvSpPr>
              <p:spPr>
                <a:xfrm>
                  <a:off x="618606" y="1129524"/>
                  <a:ext cx="2549100" cy="23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chemeClr val="lt1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Service 5</a:t>
                  </a:r>
                  <a:endParaRPr b="1" sz="18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275" name="Google Shape;275;p20"/>
                <p:cNvSpPr txBox="1"/>
                <p:nvPr/>
              </p:nvSpPr>
              <p:spPr>
                <a:xfrm>
                  <a:off x="618600" y="1519868"/>
                  <a:ext cx="2635800" cy="754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We provide continuous [technical support] and maintenance to ensure the smooth operation of your systems and prevent downtime.</a:t>
                  </a:r>
                  <a:endParaRPr sz="10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  <p:grpSp>
          <p:nvGrpSpPr>
            <p:cNvPr id="276" name="Google Shape;276;p20"/>
            <p:cNvGrpSpPr/>
            <p:nvPr/>
          </p:nvGrpSpPr>
          <p:grpSpPr>
            <a:xfrm>
              <a:off x="6082879" y="1112644"/>
              <a:ext cx="2467109" cy="1144544"/>
              <a:chOff x="618600" y="1129524"/>
              <a:chExt cx="2635800" cy="1144544"/>
            </a:xfrm>
          </p:grpSpPr>
          <p:sp>
            <p:nvSpPr>
              <p:cNvPr id="277" name="Google Shape;277;p20"/>
              <p:cNvSpPr txBox="1"/>
              <p:nvPr/>
            </p:nvSpPr>
            <p:spPr>
              <a:xfrm>
                <a:off x="618606" y="1129524"/>
                <a:ext cx="2549100" cy="23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6D6E7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Service 4</a:t>
                </a:r>
                <a:endParaRPr b="1" sz="1800">
                  <a:solidFill>
                    <a:srgbClr val="6D6E7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278" name="Google Shape;278;p20"/>
              <p:cNvSpPr txBox="1"/>
              <p:nvPr/>
            </p:nvSpPr>
            <p:spPr>
              <a:xfrm>
                <a:off x="618600" y="1519868"/>
                <a:ext cx="2635800" cy="75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Our cloud-based [data management solutions] ensure secure and scalable storage, enabling seamless access and collaboration across your organization.</a:t>
                </a:r>
                <a:endParaRPr sz="10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21"/>
          <p:cNvGrpSpPr/>
          <p:nvPr/>
        </p:nvGrpSpPr>
        <p:grpSpPr>
          <a:xfrm>
            <a:off x="-1" y="5"/>
            <a:ext cx="9144003" cy="5143490"/>
            <a:chOff x="1750" y="5"/>
            <a:chExt cx="9144003" cy="5143490"/>
          </a:xfrm>
        </p:grpSpPr>
        <p:pic>
          <p:nvPicPr>
            <p:cNvPr id="284" name="Google Shape;284;p21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>
              <a:off x="1750" y="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21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flipH="1" rot="10800000">
              <a:off x="1750" y="3402205"/>
              <a:ext cx="9144003" cy="1741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6" name="Google Shape;286;p21"/>
          <p:cNvGrpSpPr/>
          <p:nvPr/>
        </p:nvGrpSpPr>
        <p:grpSpPr>
          <a:xfrm>
            <a:off x="450000" y="356925"/>
            <a:ext cx="8243950" cy="4425875"/>
            <a:chOff x="450000" y="356925"/>
            <a:chExt cx="8243950" cy="4425875"/>
          </a:xfrm>
        </p:grpSpPr>
        <p:sp>
          <p:nvSpPr>
            <p:cNvPr id="287" name="Google Shape;287;p21"/>
            <p:cNvSpPr txBox="1"/>
            <p:nvPr/>
          </p:nvSpPr>
          <p:spPr>
            <a:xfrm>
              <a:off x="767965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Slide 9/20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8" name="Google Shape;288;p21"/>
            <p:cNvSpPr txBox="1"/>
            <p:nvPr/>
          </p:nvSpPr>
          <p:spPr>
            <a:xfrm>
              <a:off x="450000" y="356925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Company Name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9" name="Google Shape;289;p21"/>
            <p:cNvSpPr txBox="1"/>
            <p:nvPr/>
          </p:nvSpPr>
          <p:spPr>
            <a:xfrm>
              <a:off x="450000" y="4644200"/>
              <a:ext cx="1014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rPr>
                <a:t>Current Date</a:t>
              </a:r>
              <a:endParaRPr sz="900">
                <a:solidFill>
                  <a:srgbClr val="6D6E7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90" name="Google Shape;290;p21"/>
          <p:cNvGrpSpPr/>
          <p:nvPr/>
        </p:nvGrpSpPr>
        <p:grpSpPr>
          <a:xfrm>
            <a:off x="434033" y="948150"/>
            <a:ext cx="7654292" cy="411075"/>
            <a:chOff x="434033" y="948150"/>
            <a:chExt cx="7654292" cy="411075"/>
          </a:xfrm>
        </p:grpSpPr>
        <p:grpSp>
          <p:nvGrpSpPr>
            <p:cNvPr id="291" name="Google Shape;291;p21"/>
            <p:cNvGrpSpPr/>
            <p:nvPr/>
          </p:nvGrpSpPr>
          <p:grpSpPr>
            <a:xfrm>
              <a:off x="434033" y="948150"/>
              <a:ext cx="7654292" cy="411075"/>
              <a:chOff x="434033" y="1222543"/>
              <a:chExt cx="7654292" cy="411075"/>
            </a:xfrm>
          </p:grpSpPr>
          <p:sp>
            <p:nvSpPr>
              <p:cNvPr id="292" name="Google Shape;292;p21"/>
              <p:cNvSpPr txBox="1"/>
              <p:nvPr/>
            </p:nvSpPr>
            <p:spPr>
              <a:xfrm>
                <a:off x="434033" y="1228018"/>
                <a:ext cx="2549100" cy="40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100">
                    <a:solidFill>
                      <a:srgbClr val="25312D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OUR CLIENTS</a:t>
                </a:r>
                <a:endParaRPr b="1" sz="3100">
                  <a:solidFill>
                    <a:srgbClr val="25312D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293" name="Google Shape;293;p21"/>
              <p:cNvSpPr txBox="1"/>
              <p:nvPr/>
            </p:nvSpPr>
            <p:spPr>
              <a:xfrm>
                <a:off x="3486625" y="1222543"/>
                <a:ext cx="4601700" cy="38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6D6E7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You can place company logos or the names of the main </a:t>
                </a:r>
                <a:endParaRPr sz="1100">
                  <a:solidFill>
                    <a:srgbClr val="6D6E7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6D6E7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clients that your company works with</a:t>
                </a:r>
                <a:endParaRPr sz="1100">
                  <a:solidFill>
                    <a:srgbClr val="6D6E7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cxnSp>
          <p:nvCxnSpPr>
            <p:cNvPr id="294" name="Google Shape;294;p21"/>
            <p:cNvCxnSpPr/>
            <p:nvPr/>
          </p:nvCxnSpPr>
          <p:spPr>
            <a:xfrm>
              <a:off x="3214325" y="985500"/>
              <a:ext cx="0" cy="314700"/>
            </a:xfrm>
            <a:prstGeom prst="straightConnector1">
              <a:avLst/>
            </a:prstGeom>
            <a:noFill/>
            <a:ln cap="flat" cmpd="sng" w="28575">
              <a:solidFill>
                <a:srgbClr val="44BA8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95" name="Google Shape;295;p21"/>
          <p:cNvGrpSpPr/>
          <p:nvPr/>
        </p:nvGrpSpPr>
        <p:grpSpPr>
          <a:xfrm>
            <a:off x="520425" y="2105479"/>
            <a:ext cx="8106500" cy="1976673"/>
            <a:chOff x="520425" y="2105479"/>
            <a:chExt cx="8106500" cy="1976673"/>
          </a:xfrm>
        </p:grpSpPr>
        <p:grpSp>
          <p:nvGrpSpPr>
            <p:cNvPr id="296" name="Google Shape;296;p21"/>
            <p:cNvGrpSpPr/>
            <p:nvPr/>
          </p:nvGrpSpPr>
          <p:grpSpPr>
            <a:xfrm>
              <a:off x="520425" y="2105479"/>
              <a:ext cx="1699800" cy="1976673"/>
              <a:chOff x="520425" y="2105479"/>
              <a:chExt cx="1699800" cy="1976673"/>
            </a:xfrm>
          </p:grpSpPr>
          <p:pic>
            <p:nvPicPr>
              <p:cNvPr id="297" name="Google Shape;297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954125" y="2105479"/>
                <a:ext cx="832400" cy="8216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8" name="Google Shape;298;p21"/>
              <p:cNvSpPr txBox="1"/>
              <p:nvPr/>
            </p:nvSpPr>
            <p:spPr>
              <a:xfrm>
                <a:off x="708375" y="3141508"/>
                <a:ext cx="13239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12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BRIGHTWAVE </a:t>
                </a:r>
                <a:endParaRPr b="1" sz="1200">
                  <a:solidFill>
                    <a:srgbClr val="44BA86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SOLUTIONS</a:t>
                </a:r>
                <a:endParaRPr b="1" sz="1200">
                  <a:solidFill>
                    <a:srgbClr val="44BA86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299" name="Google Shape;299;p21"/>
              <p:cNvSpPr txBox="1"/>
              <p:nvPr/>
            </p:nvSpPr>
            <p:spPr>
              <a:xfrm>
                <a:off x="520425" y="3718252"/>
                <a:ext cx="16998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rPr>
                  <a:t>A quote from a client about working with you</a:t>
                </a:r>
                <a:endParaRPr sz="1100">
                  <a:solidFill>
                    <a:srgbClr val="6D6E7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300" name="Google Shape;300;p21"/>
            <p:cNvGrpSpPr/>
            <p:nvPr/>
          </p:nvGrpSpPr>
          <p:grpSpPr>
            <a:xfrm>
              <a:off x="2655992" y="2105479"/>
              <a:ext cx="1699800" cy="1976673"/>
              <a:chOff x="2668775" y="2105479"/>
              <a:chExt cx="1699800" cy="1976673"/>
            </a:xfrm>
          </p:grpSpPr>
          <p:pic>
            <p:nvPicPr>
              <p:cNvPr id="301" name="Google Shape;301;p2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116827" y="2105479"/>
                <a:ext cx="803696" cy="82165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02" name="Google Shape;302;p21"/>
              <p:cNvGrpSpPr/>
              <p:nvPr/>
            </p:nvGrpSpPr>
            <p:grpSpPr>
              <a:xfrm>
                <a:off x="2668775" y="3141508"/>
                <a:ext cx="1699800" cy="940644"/>
                <a:chOff x="2595825" y="3141508"/>
                <a:chExt cx="1699800" cy="940644"/>
              </a:xfrm>
            </p:grpSpPr>
            <p:sp>
              <p:nvSpPr>
                <p:cNvPr id="303" name="Google Shape;303;p21"/>
                <p:cNvSpPr txBox="1"/>
                <p:nvPr/>
              </p:nvSpPr>
              <p:spPr>
                <a:xfrm>
                  <a:off x="2783775" y="3141508"/>
                  <a:ext cx="13239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2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ECOFUSION </a:t>
                  </a:r>
                  <a:endParaRPr b="1" sz="12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2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INNOVATIONS</a:t>
                  </a:r>
                  <a:endParaRPr b="1" sz="12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304" name="Google Shape;304;p21"/>
                <p:cNvSpPr txBox="1"/>
                <p:nvPr/>
              </p:nvSpPr>
              <p:spPr>
                <a:xfrm>
                  <a:off x="2595825" y="3718252"/>
                  <a:ext cx="1699800" cy="36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A quote from a client about working with you</a:t>
                  </a:r>
                  <a:endParaRPr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  <p:grpSp>
          <p:nvGrpSpPr>
            <p:cNvPr id="305" name="Google Shape;305;p21"/>
            <p:cNvGrpSpPr/>
            <p:nvPr/>
          </p:nvGrpSpPr>
          <p:grpSpPr>
            <a:xfrm>
              <a:off x="4791558" y="2105479"/>
              <a:ext cx="1699800" cy="1976673"/>
              <a:chOff x="4811525" y="2105479"/>
              <a:chExt cx="1699800" cy="1976673"/>
            </a:xfrm>
          </p:grpSpPr>
          <p:pic>
            <p:nvPicPr>
              <p:cNvPr id="306" name="Google Shape;306;p2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254195" y="2105479"/>
                <a:ext cx="814460" cy="82165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07" name="Google Shape;307;p21"/>
              <p:cNvGrpSpPr/>
              <p:nvPr/>
            </p:nvGrpSpPr>
            <p:grpSpPr>
              <a:xfrm>
                <a:off x="4811525" y="3141508"/>
                <a:ext cx="1699800" cy="940644"/>
                <a:chOff x="2595825" y="3141508"/>
                <a:chExt cx="1699800" cy="940644"/>
              </a:xfrm>
            </p:grpSpPr>
            <p:sp>
              <p:nvSpPr>
                <p:cNvPr id="308" name="Google Shape;308;p21"/>
                <p:cNvSpPr txBox="1"/>
                <p:nvPr/>
              </p:nvSpPr>
              <p:spPr>
                <a:xfrm>
                  <a:off x="2783775" y="3141508"/>
                  <a:ext cx="13239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2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SKYLINE </a:t>
                  </a:r>
                  <a:endParaRPr b="1" sz="12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2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VENTURES</a:t>
                  </a:r>
                  <a:endParaRPr b="1" sz="12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309" name="Google Shape;309;p21"/>
                <p:cNvSpPr txBox="1"/>
                <p:nvPr/>
              </p:nvSpPr>
              <p:spPr>
                <a:xfrm>
                  <a:off x="2595825" y="3718252"/>
                  <a:ext cx="1699800" cy="36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A quote from a client about working with you</a:t>
                  </a:r>
                  <a:endParaRPr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  <p:grpSp>
          <p:nvGrpSpPr>
            <p:cNvPr id="310" name="Google Shape;310;p21"/>
            <p:cNvGrpSpPr/>
            <p:nvPr/>
          </p:nvGrpSpPr>
          <p:grpSpPr>
            <a:xfrm>
              <a:off x="6927125" y="2105479"/>
              <a:ext cx="1699800" cy="1976673"/>
              <a:chOff x="6927125" y="2105479"/>
              <a:chExt cx="1699800" cy="1976673"/>
            </a:xfrm>
          </p:grpSpPr>
          <p:pic>
            <p:nvPicPr>
              <p:cNvPr id="311" name="Google Shape;311;p21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360825" y="2105479"/>
                <a:ext cx="832400" cy="82165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12" name="Google Shape;312;p21"/>
              <p:cNvGrpSpPr/>
              <p:nvPr/>
            </p:nvGrpSpPr>
            <p:grpSpPr>
              <a:xfrm>
                <a:off x="6927125" y="3141508"/>
                <a:ext cx="1699800" cy="940644"/>
                <a:chOff x="2595825" y="3141508"/>
                <a:chExt cx="1699800" cy="940644"/>
              </a:xfrm>
            </p:grpSpPr>
            <p:sp>
              <p:nvSpPr>
                <p:cNvPr id="313" name="Google Shape;313;p21"/>
                <p:cNvSpPr txBox="1"/>
                <p:nvPr/>
              </p:nvSpPr>
              <p:spPr>
                <a:xfrm>
                  <a:off x="2783775" y="3141508"/>
                  <a:ext cx="13239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2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GREENPULSE </a:t>
                  </a:r>
                  <a:endParaRPr b="1" sz="12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200">
                      <a:solidFill>
                        <a:srgbClr val="44BA86"/>
                      </a:solidFill>
                      <a:latin typeface="Poppins"/>
                      <a:ea typeface="Poppins"/>
                      <a:cs typeface="Poppins"/>
                      <a:sym typeface="Poppins"/>
                    </a:rPr>
                    <a:t>ENERGY</a:t>
                  </a:r>
                  <a:endParaRPr b="1" sz="1200">
                    <a:solidFill>
                      <a:srgbClr val="44BA86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314" name="Google Shape;314;p21"/>
                <p:cNvSpPr txBox="1"/>
                <p:nvPr/>
              </p:nvSpPr>
              <p:spPr>
                <a:xfrm>
                  <a:off x="2595825" y="3718252"/>
                  <a:ext cx="1699800" cy="36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rgbClr val="6D6E7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A quote from a client about working with you</a:t>
                  </a:r>
                  <a:endParaRPr sz="1100">
                    <a:solidFill>
                      <a:srgbClr val="6D6E7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