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Abril Fatface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585">
          <p15:clr>
            <a:srgbClr val="A4A3A4"/>
          </p15:clr>
        </p15:guide>
        <p15:guide id="2" pos="340">
          <p15:clr>
            <a:srgbClr val="A4A3A4"/>
          </p15:clr>
        </p15:guide>
        <p15:guide id="3" orient="horz" pos="150">
          <p15:clr>
            <a:srgbClr val="9AA0A6"/>
          </p15:clr>
        </p15:guide>
        <p15:guide id="4" pos="4422">
          <p15:clr>
            <a:srgbClr val="9AA0A6"/>
          </p15:clr>
        </p15:guide>
        <p15:guide id="5" pos="2154">
          <p15:clr>
            <a:srgbClr val="9AA0A6"/>
          </p15:clr>
        </p15:guide>
        <p15:guide id="6" pos="260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585" orient="horz"/>
        <p:guide pos="340"/>
        <p:guide pos="150" orient="horz"/>
        <p:guide pos="4422"/>
        <p:guide pos="2154"/>
        <p:guide pos="26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brilFatface-regular.fntdata"/><Relationship Id="rId10" Type="http://schemas.openxmlformats.org/officeDocument/2006/relationships/font" Target="fonts/Montserrat-boldItalic.fntdata"/><Relationship Id="rId9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25" y="0"/>
            <a:ext cx="7560000" cy="238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-125" y="10453525"/>
            <a:ext cx="7560000" cy="238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007526" y="930750"/>
            <a:ext cx="483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Montserrat"/>
                <a:ea typeface="Montserrat"/>
                <a:cs typeface="Montserrat"/>
                <a:sym typeface="Montserrat"/>
              </a:rPr>
              <a:t>20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074077" y="930750"/>
            <a:ext cx="483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Montserrat"/>
                <a:ea typeface="Montserrat"/>
                <a:cs typeface="Montserrat"/>
                <a:sym typeface="Montserrat"/>
              </a:rPr>
              <a:t>89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3520850" y="781700"/>
            <a:ext cx="523500" cy="523200"/>
            <a:chOff x="5180400" y="781700"/>
            <a:chExt cx="523500" cy="523200"/>
          </a:xfrm>
        </p:grpSpPr>
        <p:cxnSp>
          <p:nvCxnSpPr>
            <p:cNvPr id="59" name="Google Shape;59;p13"/>
            <p:cNvCxnSpPr/>
            <p:nvPr/>
          </p:nvCxnSpPr>
          <p:spPr>
            <a:xfrm flipH="1">
              <a:off x="5180400" y="781700"/>
              <a:ext cx="523500" cy="523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5180400" y="781700"/>
              <a:ext cx="523500" cy="523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1" name="Google Shape;61;p13"/>
          <p:cNvSpPr txBox="1"/>
          <p:nvPr/>
        </p:nvSpPr>
        <p:spPr>
          <a:xfrm>
            <a:off x="1848250" y="1616376"/>
            <a:ext cx="3815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200">
                <a:latin typeface="Abril Fatface"/>
                <a:ea typeface="Abril Fatface"/>
                <a:cs typeface="Abril Fatface"/>
                <a:sym typeface="Abril Fatface"/>
              </a:rPr>
              <a:t>PRICE LIST</a:t>
            </a:r>
            <a:endParaRPr sz="4200"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26751" y="2904948"/>
            <a:ext cx="2652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Montserrat"/>
                <a:ea typeface="Montserrat"/>
                <a:cs typeface="Montserrat"/>
                <a:sym typeface="Montserrat"/>
              </a:rPr>
              <a:t>PRODUCTS LIST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543200" y="3239401"/>
            <a:ext cx="2881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>
            <a:off x="526750" y="3371950"/>
            <a:ext cx="16791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Package blue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Thing effective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Piece authentic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Image concrete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Package blue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Objective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 affirmative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Intention axiomatic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Origin guaranteed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598600" y="3371950"/>
            <a:ext cx="8214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$45.00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$20.00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$70.00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26751" y="5538196"/>
            <a:ext cx="2652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Montserrat"/>
                <a:ea typeface="Montserrat"/>
                <a:cs typeface="Montserrat"/>
                <a:sym typeface="Montserrat"/>
              </a:rPr>
              <a:t>SERVICES LIST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543200" y="5872649"/>
            <a:ext cx="2881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>
            <a:off x="526750" y="6005198"/>
            <a:ext cx="16791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Package blue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Thing effective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Piece authentic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Image concrete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Package blue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Objective affirmative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Intention axiomatic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Origin guaranteed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598600" y="6005198"/>
            <a:ext cx="8214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$45.00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$20.00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$70.00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26751" y="8138324"/>
            <a:ext cx="2652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Montserrat"/>
                <a:ea typeface="Montserrat"/>
                <a:cs typeface="Montserrat"/>
                <a:sym typeface="Montserrat"/>
              </a:rPr>
              <a:t>PRODUCTS LIST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543200" y="8472776"/>
            <a:ext cx="2881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 txBox="1"/>
          <p:nvPr/>
        </p:nvSpPr>
        <p:spPr>
          <a:xfrm>
            <a:off x="526750" y="8605325"/>
            <a:ext cx="1679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Package blue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Thing effective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Piece authentic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Image concrete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Package blue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598600" y="8605325"/>
            <a:ext cx="821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$45.00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126752" y="2904948"/>
            <a:ext cx="2652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Montserrat"/>
                <a:ea typeface="Montserrat"/>
                <a:cs typeface="Montserrat"/>
                <a:sym typeface="Montserrat"/>
              </a:rPr>
              <a:t>PRODUCTS LIST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5" name="Google Shape;75;p13"/>
          <p:cNvCxnSpPr/>
          <p:nvPr/>
        </p:nvCxnSpPr>
        <p:spPr>
          <a:xfrm>
            <a:off x="4136577" y="3239401"/>
            <a:ext cx="2881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>
            <a:off x="4126751" y="3371950"/>
            <a:ext cx="1679100" cy="3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Package blue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Thing effective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Piece authentic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Image concrete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Package blue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Package blue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Thing effective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Piece authentic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Image concrete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Package blue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Objective affirmative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Intention axiomatic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Origin guaranteed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Objective affirmative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Intention axiomatic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Origin guaranteed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198601" y="3371950"/>
            <a:ext cx="8214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$45.00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$45.00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$20.00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$70.00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$20.00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$70.00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126752" y="7432650"/>
            <a:ext cx="2652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latin typeface="Montserrat"/>
                <a:ea typeface="Montserrat"/>
                <a:cs typeface="Montserrat"/>
                <a:sym typeface="Montserrat"/>
              </a:rPr>
              <a:t>PRODUCTS LIST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9" name="Google Shape;79;p13"/>
          <p:cNvCxnSpPr/>
          <p:nvPr/>
        </p:nvCxnSpPr>
        <p:spPr>
          <a:xfrm>
            <a:off x="4136577" y="7767103"/>
            <a:ext cx="2881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 txBox="1"/>
          <p:nvPr/>
        </p:nvSpPr>
        <p:spPr>
          <a:xfrm>
            <a:off x="4126751" y="7899652"/>
            <a:ext cx="16791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Offer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Discounted product Example product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Product on sale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Service pack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Product pack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Liquidation product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Promotion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6198601" y="7899652"/>
            <a:ext cx="8214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$45.00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$50.00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$20.00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$15.00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$70.00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