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</p:sldIdLst>
  <p:sldSz cy="5143500" cx="9144000"/>
  <p:notesSz cx="6858000" cy="9144000"/>
  <p:embeddedFontLst>
    <p:embeddedFont>
      <p:font typeface="Montserrat SemiBold"/>
      <p:regular r:id="rId35"/>
      <p:bold r:id="rId36"/>
      <p:italic r:id="rId37"/>
      <p:boldItalic r:id="rId38"/>
    </p:embeddedFont>
    <p:embeddedFont>
      <p:font typeface="Montserrat"/>
      <p:regular r:id="rId39"/>
      <p:bold r:id="rId40"/>
      <p:italic r:id="rId41"/>
      <p:boldItalic r:id="rId42"/>
    </p:embeddedFont>
    <p:embeddedFont>
      <p:font typeface="Montserrat Medium"/>
      <p:regular r:id="rId43"/>
      <p:bold r:id="rId44"/>
      <p:italic r:id="rId45"/>
      <p:boldItalic r:id="rId46"/>
    </p:embeddedFont>
    <p:embeddedFont>
      <p:font typeface="Montserrat Light"/>
      <p:regular r:id="rId47"/>
      <p:bold r:id="rId48"/>
      <p:italic r:id="rId49"/>
      <p:boldItalic r:id="rId50"/>
    </p:embeddedFont>
    <p:embeddedFont>
      <p:font typeface="Righteous"/>
      <p:regular r:id="rId5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-bold.fntdata"/><Relationship Id="rId42" Type="http://schemas.openxmlformats.org/officeDocument/2006/relationships/font" Target="fonts/Montserrat-boldItalic.fntdata"/><Relationship Id="rId41" Type="http://schemas.openxmlformats.org/officeDocument/2006/relationships/font" Target="fonts/Montserrat-italic.fntdata"/><Relationship Id="rId44" Type="http://schemas.openxmlformats.org/officeDocument/2006/relationships/font" Target="fonts/MontserratMedium-bold.fntdata"/><Relationship Id="rId43" Type="http://schemas.openxmlformats.org/officeDocument/2006/relationships/font" Target="fonts/MontserratMedium-regular.fntdata"/><Relationship Id="rId46" Type="http://schemas.openxmlformats.org/officeDocument/2006/relationships/font" Target="fonts/MontserratMedium-boldItalic.fntdata"/><Relationship Id="rId45" Type="http://schemas.openxmlformats.org/officeDocument/2006/relationships/font" Target="fonts/MontserratMedium-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font" Target="fonts/MontserratLight-bold.fntdata"/><Relationship Id="rId47" Type="http://schemas.openxmlformats.org/officeDocument/2006/relationships/font" Target="fonts/MontserratLight-regular.fntdata"/><Relationship Id="rId49" Type="http://schemas.openxmlformats.org/officeDocument/2006/relationships/font" Target="fonts/MontserratLight-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font" Target="fonts/MontserratSemiBold-regular.fntdata"/><Relationship Id="rId34" Type="http://schemas.openxmlformats.org/officeDocument/2006/relationships/slide" Target="slides/slide30.xml"/><Relationship Id="rId37" Type="http://schemas.openxmlformats.org/officeDocument/2006/relationships/font" Target="fonts/MontserratSemiBold-italic.fntdata"/><Relationship Id="rId36" Type="http://schemas.openxmlformats.org/officeDocument/2006/relationships/font" Target="fonts/MontserratSemiBold-bold.fntdata"/><Relationship Id="rId39" Type="http://schemas.openxmlformats.org/officeDocument/2006/relationships/font" Target="fonts/Montserrat-regular.fntdata"/><Relationship Id="rId38" Type="http://schemas.openxmlformats.org/officeDocument/2006/relationships/font" Target="fonts/MontserratSemiBold-boldItalic.fntdata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font" Target="fonts/Righteous-regular.fntdata"/><Relationship Id="rId50" Type="http://schemas.openxmlformats.org/officeDocument/2006/relationships/font" Target="fonts/MontserratLight-bold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307f65b2542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307f65b2542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307f65b2542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307f65b2542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07f65b2542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307f65b2542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307f65b2542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307f65b2542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307f65b2542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307f65b2542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g307f65b2542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7" name="Google Shape;667;g307f65b2542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307f65b2542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307f65b2542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7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g307f65b2542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9" name="Google Shape;829;g307f65b2542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0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g307f65b2542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2" name="Google Shape;842;g307f65b2542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4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g307f65b2542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6" name="Google Shape;876;g307f65b2542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07f65b2542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07f65b2542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0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g307f65b2542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2" name="Google Shape;942;g307f65b2542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6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g307f65b2542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8" name="Google Shape;978;g307f65b2542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7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g307f65b2542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9" name="Google Shape;989;g307f65b2542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g307f65b2542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g307f65b2542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2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g307f65b2542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4" name="Google Shape;1114;g307f65b2542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6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g307f65b2542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8" name="Google Shape;1168;g307f65b2542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7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Google Shape;1208;g307f65b2542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9" name="Google Shape;1209;g307f65b2542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g307f65b2542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3" name="Google Shape;1243;g307f65b2542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g307f65b2542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3" name="Google Shape;1253;g307f65b2542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5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g307f65b2542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7" name="Google Shape;1287;g307f65b2542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07f65b2542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07f65b2542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4" name="Shape 1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" name="Google Shape;1325;g307f65b2542_0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6" name="Google Shape;1326;g307f65b2542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07f65b2542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07f65b2542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07f65b2542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07f65b2542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07f65b2542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307f65b2542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07f65b2542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307f65b2542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07f65b2542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307f65b2542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307f65b2542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307f65b2542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png"/><Relationship Id="rId4" Type="http://schemas.openxmlformats.org/officeDocument/2006/relationships/image" Target="../media/image7.png"/><Relationship Id="rId5" Type="http://schemas.openxmlformats.org/officeDocument/2006/relationships/image" Target="../media/image13.png"/><Relationship Id="rId6" Type="http://schemas.openxmlformats.org/officeDocument/2006/relationships/image" Target="../media/image11.png"/><Relationship Id="rId7" Type="http://schemas.openxmlformats.org/officeDocument/2006/relationships/image" Target="../media/image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1.png"/><Relationship Id="rId6" Type="http://schemas.openxmlformats.org/officeDocument/2006/relationships/image" Target="../media/image2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6.png"/><Relationship Id="rId4" Type="http://schemas.openxmlformats.org/officeDocument/2006/relationships/image" Target="../media/image2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4.png"/><Relationship Id="rId4" Type="http://schemas.openxmlformats.org/officeDocument/2006/relationships/image" Target="../media/image33.png"/><Relationship Id="rId5" Type="http://schemas.openxmlformats.org/officeDocument/2006/relationships/image" Target="../media/image32.png"/><Relationship Id="rId6" Type="http://schemas.openxmlformats.org/officeDocument/2006/relationships/image" Target="../media/image26.png"/><Relationship Id="rId7" Type="http://schemas.openxmlformats.org/officeDocument/2006/relationships/image" Target="../media/image4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3.png"/><Relationship Id="rId4" Type="http://schemas.openxmlformats.org/officeDocument/2006/relationships/image" Target="../media/image3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2.png"/><Relationship Id="rId4" Type="http://schemas.openxmlformats.org/officeDocument/2006/relationships/image" Target="../media/image37.png"/><Relationship Id="rId5" Type="http://schemas.openxmlformats.org/officeDocument/2006/relationships/image" Target="../media/image35.png"/><Relationship Id="rId6" Type="http://schemas.openxmlformats.org/officeDocument/2006/relationships/image" Target="../media/image3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8.png"/><Relationship Id="rId4" Type="http://schemas.openxmlformats.org/officeDocument/2006/relationships/image" Target="../media/image41.png"/><Relationship Id="rId5" Type="http://schemas.openxmlformats.org/officeDocument/2006/relationships/image" Target="../media/image34.png"/><Relationship Id="rId6" Type="http://schemas.openxmlformats.org/officeDocument/2006/relationships/image" Target="../media/image47.png"/><Relationship Id="rId7" Type="http://schemas.openxmlformats.org/officeDocument/2006/relationships/image" Target="../media/image40.png"/><Relationship Id="rId8" Type="http://schemas.openxmlformats.org/officeDocument/2006/relationships/image" Target="../media/image5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7.png"/><Relationship Id="rId4" Type="http://schemas.openxmlformats.org/officeDocument/2006/relationships/image" Target="../media/image51.png"/><Relationship Id="rId5" Type="http://schemas.openxmlformats.org/officeDocument/2006/relationships/image" Target="../media/image48.png"/><Relationship Id="rId6" Type="http://schemas.openxmlformats.org/officeDocument/2006/relationships/image" Target="../media/image5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9.png"/><Relationship Id="rId4" Type="http://schemas.openxmlformats.org/officeDocument/2006/relationships/image" Target="../media/image46.png"/><Relationship Id="rId5" Type="http://schemas.openxmlformats.org/officeDocument/2006/relationships/image" Target="../media/image58.png"/><Relationship Id="rId6" Type="http://schemas.openxmlformats.org/officeDocument/2006/relationships/image" Target="../media/image65.png"/><Relationship Id="rId7" Type="http://schemas.openxmlformats.org/officeDocument/2006/relationships/image" Target="../media/image6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6.png"/><Relationship Id="rId4" Type="http://schemas.openxmlformats.org/officeDocument/2006/relationships/image" Target="../media/image63.png"/><Relationship Id="rId5" Type="http://schemas.openxmlformats.org/officeDocument/2006/relationships/image" Target="../media/image56.png"/><Relationship Id="rId6" Type="http://schemas.openxmlformats.org/officeDocument/2006/relationships/image" Target="../media/image6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15.png"/><Relationship Id="rId5" Type="http://schemas.openxmlformats.org/officeDocument/2006/relationships/image" Target="../media/image10.png"/><Relationship Id="rId6" Type="http://schemas.openxmlformats.org/officeDocument/2006/relationships/image" Target="../media/image3.png"/><Relationship Id="rId7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Relationship Id="rId4" Type="http://schemas.openxmlformats.org/officeDocument/2006/relationships/image" Target="../media/image2.png"/><Relationship Id="rId5" Type="http://schemas.openxmlformats.org/officeDocument/2006/relationships/image" Target="../media/image14.png"/><Relationship Id="rId6" Type="http://schemas.openxmlformats.org/officeDocument/2006/relationships/image" Target="../media/image9.png"/><Relationship Id="rId7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b="1018" l="1190" r="1190" t="1018"/>
          <a:stretch/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" name="Google Shape;55;p13"/>
          <p:cNvGrpSpPr/>
          <p:nvPr/>
        </p:nvGrpSpPr>
        <p:grpSpPr>
          <a:xfrm>
            <a:off x="346952" y="338875"/>
            <a:ext cx="8437050" cy="4494597"/>
            <a:chOff x="346952" y="338875"/>
            <a:chExt cx="8437050" cy="4494597"/>
          </a:xfrm>
        </p:grpSpPr>
        <p:grpSp>
          <p:nvGrpSpPr>
            <p:cNvPr id="56" name="Google Shape;56;p13"/>
            <p:cNvGrpSpPr/>
            <p:nvPr/>
          </p:nvGrpSpPr>
          <p:grpSpPr>
            <a:xfrm>
              <a:off x="346952" y="338875"/>
              <a:ext cx="2187600" cy="270699"/>
              <a:chOff x="346952" y="338875"/>
              <a:chExt cx="2187600" cy="270699"/>
            </a:xfrm>
          </p:grpSpPr>
          <p:sp>
            <p:nvSpPr>
              <p:cNvPr id="57" name="Google Shape;57;p13"/>
              <p:cNvSpPr txBox="1"/>
              <p:nvPr/>
            </p:nvSpPr>
            <p:spPr>
              <a:xfrm>
                <a:off x="346952" y="424774"/>
                <a:ext cx="2187600" cy="18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200">
                    <a:solidFill>
                      <a:schemeClr val="lt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Company Name</a:t>
                </a:r>
                <a:endParaRPr sz="1200">
                  <a:solidFill>
                    <a:schemeClr val="lt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  <p:cxnSp>
            <p:nvCxnSpPr>
              <p:cNvPr id="58" name="Google Shape;58;p13"/>
              <p:cNvCxnSpPr/>
              <p:nvPr/>
            </p:nvCxnSpPr>
            <p:spPr>
              <a:xfrm>
                <a:off x="361800" y="338875"/>
                <a:ext cx="477300" cy="0"/>
              </a:xfrm>
              <a:prstGeom prst="straightConnector1">
                <a:avLst/>
              </a:prstGeom>
              <a:noFill/>
              <a:ln cap="flat" cmpd="sng" w="38100">
                <a:solidFill>
                  <a:schemeClr val="lt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59" name="Google Shape;59;p13"/>
            <p:cNvGrpSpPr/>
            <p:nvPr/>
          </p:nvGrpSpPr>
          <p:grpSpPr>
            <a:xfrm>
              <a:off x="346952" y="4562773"/>
              <a:ext cx="2187600" cy="270699"/>
              <a:chOff x="346952" y="338875"/>
              <a:chExt cx="2187600" cy="270699"/>
            </a:xfrm>
          </p:grpSpPr>
          <p:sp>
            <p:nvSpPr>
              <p:cNvPr id="60" name="Google Shape;60;p13"/>
              <p:cNvSpPr txBox="1"/>
              <p:nvPr/>
            </p:nvSpPr>
            <p:spPr>
              <a:xfrm>
                <a:off x="346952" y="424774"/>
                <a:ext cx="2187600" cy="18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200">
                    <a:solidFill>
                      <a:schemeClr val="lt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Presenter Name</a:t>
                </a:r>
                <a:endParaRPr sz="1200">
                  <a:solidFill>
                    <a:schemeClr val="lt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  <p:cxnSp>
            <p:nvCxnSpPr>
              <p:cNvPr id="61" name="Google Shape;61;p13"/>
              <p:cNvCxnSpPr/>
              <p:nvPr/>
            </p:nvCxnSpPr>
            <p:spPr>
              <a:xfrm>
                <a:off x="361800" y="338875"/>
                <a:ext cx="477300" cy="0"/>
              </a:xfrm>
              <a:prstGeom prst="straightConnector1">
                <a:avLst/>
              </a:prstGeom>
              <a:noFill/>
              <a:ln cap="flat" cmpd="sng" w="38100">
                <a:solidFill>
                  <a:schemeClr val="lt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62" name="Google Shape;62;p13"/>
            <p:cNvGrpSpPr/>
            <p:nvPr/>
          </p:nvGrpSpPr>
          <p:grpSpPr>
            <a:xfrm>
              <a:off x="6596402" y="338875"/>
              <a:ext cx="2187600" cy="270699"/>
              <a:chOff x="6596402" y="338875"/>
              <a:chExt cx="2187600" cy="270699"/>
            </a:xfrm>
          </p:grpSpPr>
          <p:sp>
            <p:nvSpPr>
              <p:cNvPr id="63" name="Google Shape;63;p13"/>
              <p:cNvSpPr txBox="1"/>
              <p:nvPr/>
            </p:nvSpPr>
            <p:spPr>
              <a:xfrm>
                <a:off x="6596402" y="424774"/>
                <a:ext cx="2187600" cy="18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200">
                    <a:solidFill>
                      <a:schemeClr val="lt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Current Date</a:t>
                </a:r>
                <a:endParaRPr sz="1200">
                  <a:solidFill>
                    <a:schemeClr val="lt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  <p:cxnSp>
            <p:nvCxnSpPr>
              <p:cNvPr id="64" name="Google Shape;64;p13"/>
              <p:cNvCxnSpPr/>
              <p:nvPr/>
            </p:nvCxnSpPr>
            <p:spPr>
              <a:xfrm>
                <a:off x="8306702" y="338875"/>
                <a:ext cx="477300" cy="0"/>
              </a:xfrm>
              <a:prstGeom prst="straightConnector1">
                <a:avLst/>
              </a:prstGeom>
              <a:noFill/>
              <a:ln cap="flat" cmpd="sng" w="38100">
                <a:solidFill>
                  <a:schemeClr val="lt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65" name="Google Shape;65;p13"/>
            <p:cNvGrpSpPr/>
            <p:nvPr/>
          </p:nvGrpSpPr>
          <p:grpSpPr>
            <a:xfrm>
              <a:off x="6596402" y="4562773"/>
              <a:ext cx="2187600" cy="270699"/>
              <a:chOff x="6596402" y="4562773"/>
              <a:chExt cx="2187600" cy="270699"/>
            </a:xfrm>
          </p:grpSpPr>
          <p:sp>
            <p:nvSpPr>
              <p:cNvPr id="66" name="Google Shape;66;p13"/>
              <p:cNvSpPr txBox="1"/>
              <p:nvPr/>
            </p:nvSpPr>
            <p:spPr>
              <a:xfrm>
                <a:off x="6596402" y="4648672"/>
                <a:ext cx="2187600" cy="18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200">
                    <a:solidFill>
                      <a:schemeClr val="lt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Company Website</a:t>
                </a:r>
                <a:endParaRPr sz="1200">
                  <a:solidFill>
                    <a:schemeClr val="lt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  <p:cxnSp>
            <p:nvCxnSpPr>
              <p:cNvPr id="67" name="Google Shape;67;p13"/>
              <p:cNvCxnSpPr/>
              <p:nvPr/>
            </p:nvCxnSpPr>
            <p:spPr>
              <a:xfrm>
                <a:off x="8306702" y="4562773"/>
                <a:ext cx="477300" cy="0"/>
              </a:xfrm>
              <a:prstGeom prst="straightConnector1">
                <a:avLst/>
              </a:prstGeom>
              <a:noFill/>
              <a:ln cap="flat" cmpd="sng" w="38100">
                <a:solidFill>
                  <a:schemeClr val="lt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grpSp>
        <p:nvGrpSpPr>
          <p:cNvPr id="68" name="Google Shape;68;p13"/>
          <p:cNvGrpSpPr/>
          <p:nvPr/>
        </p:nvGrpSpPr>
        <p:grpSpPr>
          <a:xfrm>
            <a:off x="1302200" y="1853269"/>
            <a:ext cx="6568350" cy="1446834"/>
            <a:chOff x="1302200" y="1853269"/>
            <a:chExt cx="6568350" cy="1446834"/>
          </a:xfrm>
        </p:grpSpPr>
        <p:sp>
          <p:nvSpPr>
            <p:cNvPr id="69" name="Google Shape;69;p13"/>
            <p:cNvSpPr txBox="1"/>
            <p:nvPr/>
          </p:nvSpPr>
          <p:spPr>
            <a:xfrm>
              <a:off x="1534800" y="2853703"/>
              <a:ext cx="60744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700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Your success starts here</a:t>
              </a:r>
              <a:endParaRPr sz="17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  <p:grpSp>
          <p:nvGrpSpPr>
            <p:cNvPr id="70" name="Google Shape;70;p13"/>
            <p:cNvGrpSpPr/>
            <p:nvPr/>
          </p:nvGrpSpPr>
          <p:grpSpPr>
            <a:xfrm>
              <a:off x="1302200" y="1853269"/>
              <a:ext cx="6568350" cy="1108200"/>
              <a:chOff x="1302200" y="1853269"/>
              <a:chExt cx="6568350" cy="1108200"/>
            </a:xfrm>
          </p:grpSpPr>
          <p:sp>
            <p:nvSpPr>
              <p:cNvPr id="71" name="Google Shape;71;p13"/>
              <p:cNvSpPr txBox="1"/>
              <p:nvPr/>
            </p:nvSpPr>
            <p:spPr>
              <a:xfrm>
                <a:off x="1534800" y="1853269"/>
                <a:ext cx="6074400" cy="1108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6000">
                    <a:solidFill>
                      <a:srgbClr val="F8DB5C"/>
                    </a:solidFill>
                    <a:latin typeface="Righteous"/>
                    <a:ea typeface="Righteous"/>
                    <a:cs typeface="Righteous"/>
                    <a:sym typeface="Righteous"/>
                  </a:rPr>
                  <a:t>BUSINESS</a:t>
                </a:r>
                <a:r>
                  <a:rPr lang="ru" sz="6000">
                    <a:solidFill>
                      <a:schemeClr val="dk2"/>
                    </a:solidFill>
                    <a:latin typeface="Righteous"/>
                    <a:ea typeface="Righteous"/>
                    <a:cs typeface="Righteous"/>
                    <a:sym typeface="Righteous"/>
                  </a:rPr>
                  <a:t> </a:t>
                </a:r>
                <a:r>
                  <a:rPr lang="ru" sz="6000">
                    <a:solidFill>
                      <a:schemeClr val="lt1"/>
                    </a:solidFill>
                    <a:latin typeface="Righteous"/>
                    <a:ea typeface="Righteous"/>
                    <a:cs typeface="Righteous"/>
                    <a:sym typeface="Righteous"/>
                  </a:rPr>
                  <a:t>PLAN</a:t>
                </a:r>
                <a:endParaRPr sz="6000">
                  <a:solidFill>
                    <a:schemeClr val="lt1"/>
                  </a:solidFill>
                  <a:latin typeface="Righteous"/>
                  <a:ea typeface="Righteous"/>
                  <a:cs typeface="Righteous"/>
                  <a:sym typeface="Righteous"/>
                </a:endParaRPr>
              </a:p>
            </p:txBody>
          </p:sp>
          <p:grpSp>
            <p:nvGrpSpPr>
              <p:cNvPr id="72" name="Google Shape;72;p13"/>
              <p:cNvGrpSpPr/>
              <p:nvPr/>
            </p:nvGrpSpPr>
            <p:grpSpPr>
              <a:xfrm>
                <a:off x="1302200" y="1919006"/>
                <a:ext cx="6568350" cy="976725"/>
                <a:chOff x="1302200" y="1910300"/>
                <a:chExt cx="6568350" cy="976725"/>
              </a:xfrm>
            </p:grpSpPr>
            <p:sp>
              <p:nvSpPr>
                <p:cNvPr id="73" name="Google Shape;73;p13"/>
                <p:cNvSpPr/>
                <p:nvPr/>
              </p:nvSpPr>
              <p:spPr>
                <a:xfrm>
                  <a:off x="1302200" y="1910300"/>
                  <a:ext cx="446000" cy="455550"/>
                </a:xfrm>
                <a:custGeom>
                  <a:rect b="b" l="l" r="r" t="t"/>
                  <a:pathLst>
                    <a:path extrusionOk="0" h="18222" w="17840">
                      <a:moveTo>
                        <a:pt x="17840" y="0"/>
                      </a:moveTo>
                      <a:lnTo>
                        <a:pt x="0" y="0"/>
                      </a:lnTo>
                      <a:lnTo>
                        <a:pt x="0" y="18222"/>
                      </a:lnTo>
                    </a:path>
                  </a:pathLst>
                </a:custGeom>
                <a:noFill/>
                <a:ln cap="flat" cmpd="sng" w="19050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sp>
            <p:sp>
              <p:nvSpPr>
                <p:cNvPr id="74" name="Google Shape;74;p13"/>
                <p:cNvSpPr/>
                <p:nvPr/>
              </p:nvSpPr>
              <p:spPr>
                <a:xfrm rot="10800000">
                  <a:off x="7424550" y="2431475"/>
                  <a:ext cx="446000" cy="455550"/>
                </a:xfrm>
                <a:custGeom>
                  <a:rect b="b" l="l" r="r" t="t"/>
                  <a:pathLst>
                    <a:path extrusionOk="0" h="18222" w="17840">
                      <a:moveTo>
                        <a:pt x="17840" y="0"/>
                      </a:moveTo>
                      <a:lnTo>
                        <a:pt x="0" y="0"/>
                      </a:lnTo>
                      <a:lnTo>
                        <a:pt x="0" y="18222"/>
                      </a:lnTo>
                    </a:path>
                  </a:pathLst>
                </a:custGeom>
                <a:noFill/>
                <a:ln cap="flat" cmpd="sng" w="19050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sp>
          </p:grpSp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2" name="Google Shape;332;p22"/>
          <p:cNvGrpSpPr/>
          <p:nvPr/>
        </p:nvGrpSpPr>
        <p:grpSpPr>
          <a:xfrm>
            <a:off x="41" y="1425"/>
            <a:ext cx="9143947" cy="5144050"/>
            <a:chOff x="41" y="1425"/>
            <a:chExt cx="9143947" cy="5144050"/>
          </a:xfrm>
        </p:grpSpPr>
        <p:sp>
          <p:nvSpPr>
            <p:cNvPr id="333" name="Google Shape;333;p22"/>
            <p:cNvSpPr/>
            <p:nvPr/>
          </p:nvSpPr>
          <p:spPr>
            <a:xfrm flipH="1">
              <a:off x="41" y="1425"/>
              <a:ext cx="2198884" cy="772300"/>
            </a:xfrm>
            <a:custGeom>
              <a:rect b="b" l="l" r="r" t="t"/>
              <a:pathLst>
                <a:path extrusionOk="0" h="30892" w="48913">
                  <a:moveTo>
                    <a:pt x="0" y="0"/>
                  </a:moveTo>
                  <a:lnTo>
                    <a:pt x="0" y="30892"/>
                  </a:lnTo>
                  <a:lnTo>
                    <a:pt x="48913" y="30892"/>
                  </a:lnTo>
                </a:path>
              </a:pathLst>
            </a:custGeom>
            <a:noFill/>
            <a:ln cap="flat" cmpd="sng" w="28575">
              <a:solidFill>
                <a:srgbClr val="EBF0EE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334" name="Google Shape;334;p22"/>
            <p:cNvSpPr/>
            <p:nvPr/>
          </p:nvSpPr>
          <p:spPr>
            <a:xfrm flipH="1" rot="10800000">
              <a:off x="7165824" y="4373175"/>
              <a:ext cx="1978164" cy="772300"/>
            </a:xfrm>
            <a:custGeom>
              <a:rect b="b" l="l" r="r" t="t"/>
              <a:pathLst>
                <a:path extrusionOk="0" h="30892" w="48913">
                  <a:moveTo>
                    <a:pt x="0" y="0"/>
                  </a:moveTo>
                  <a:lnTo>
                    <a:pt x="0" y="30892"/>
                  </a:lnTo>
                  <a:lnTo>
                    <a:pt x="48913" y="30892"/>
                  </a:lnTo>
                </a:path>
              </a:pathLst>
            </a:custGeom>
            <a:noFill/>
            <a:ln cap="flat" cmpd="sng" w="28575">
              <a:solidFill>
                <a:srgbClr val="EBF0EE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sp>
        <p:nvSpPr>
          <p:cNvPr id="335" name="Google Shape;335;p22"/>
          <p:cNvSpPr txBox="1"/>
          <p:nvPr/>
        </p:nvSpPr>
        <p:spPr>
          <a:xfrm>
            <a:off x="2830925" y="716000"/>
            <a:ext cx="34821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171416"/>
                </a:solidFill>
                <a:latin typeface="Montserrat"/>
                <a:ea typeface="Montserrat"/>
                <a:cs typeface="Montserrat"/>
                <a:sym typeface="Montserrat"/>
              </a:rPr>
              <a:t>Our Strategy</a:t>
            </a:r>
            <a:endParaRPr b="1" sz="1800">
              <a:solidFill>
                <a:srgbClr val="17141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336" name="Google Shape;336;p22"/>
          <p:cNvGrpSpPr/>
          <p:nvPr/>
        </p:nvGrpSpPr>
        <p:grpSpPr>
          <a:xfrm>
            <a:off x="554475" y="1311425"/>
            <a:ext cx="8034850" cy="3226205"/>
            <a:chOff x="554475" y="1311425"/>
            <a:chExt cx="8034850" cy="3226205"/>
          </a:xfrm>
        </p:grpSpPr>
        <p:sp>
          <p:nvSpPr>
            <p:cNvPr id="337" name="Google Shape;337;p22"/>
            <p:cNvSpPr/>
            <p:nvPr/>
          </p:nvSpPr>
          <p:spPr>
            <a:xfrm>
              <a:off x="3399800" y="1857658"/>
              <a:ext cx="2344200" cy="2344200"/>
            </a:xfrm>
            <a:prstGeom prst="ellipse">
              <a:avLst/>
            </a:prstGeom>
            <a:noFill/>
            <a:ln cap="flat" cmpd="sng" w="19050">
              <a:solidFill>
                <a:srgbClr val="B5B4B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22"/>
            <p:cNvSpPr/>
            <p:nvPr/>
          </p:nvSpPr>
          <p:spPr>
            <a:xfrm>
              <a:off x="3757850" y="2152900"/>
              <a:ext cx="1628100" cy="1547700"/>
            </a:xfrm>
            <a:prstGeom prst="pentagon">
              <a:avLst>
                <a:gd fmla="val 105146" name="hf"/>
                <a:gd fmla="val 110557" name="vf"/>
              </a:avLst>
            </a:prstGeom>
            <a:gradFill>
              <a:gsLst>
                <a:gs pos="0">
                  <a:srgbClr val="B58164"/>
                </a:gs>
                <a:gs pos="100000">
                  <a:srgbClr val="171416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" name="Google Shape;339;p22"/>
            <p:cNvSpPr/>
            <p:nvPr/>
          </p:nvSpPr>
          <p:spPr>
            <a:xfrm flipH="1">
              <a:off x="3913525" y="2300800"/>
              <a:ext cx="1317000" cy="1251900"/>
            </a:xfrm>
            <a:prstGeom prst="pentagon">
              <a:avLst>
                <a:gd fmla="val 105146" name="hf"/>
                <a:gd fmla="val 110557" name="vf"/>
              </a:avLst>
            </a:prstGeom>
            <a:gradFill>
              <a:gsLst>
                <a:gs pos="0">
                  <a:srgbClr val="B58164"/>
                </a:gs>
                <a:gs pos="100000">
                  <a:srgbClr val="171416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40" name="Google Shape;340;p22"/>
            <p:cNvGrpSpPr/>
            <p:nvPr/>
          </p:nvGrpSpPr>
          <p:grpSpPr>
            <a:xfrm>
              <a:off x="3866025" y="2123375"/>
              <a:ext cx="1411950" cy="123000"/>
              <a:chOff x="3862000" y="2123375"/>
              <a:chExt cx="1411950" cy="123000"/>
            </a:xfrm>
          </p:grpSpPr>
          <p:cxnSp>
            <p:nvCxnSpPr>
              <p:cNvPr id="341" name="Google Shape;341;p22"/>
              <p:cNvCxnSpPr/>
              <p:nvPr/>
            </p:nvCxnSpPr>
            <p:spPr>
              <a:xfrm flipH="1" rot="10800000">
                <a:off x="3862000" y="2123375"/>
                <a:ext cx="172500" cy="123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cxnSp>
            <p:nvCxnSpPr>
              <p:cNvPr id="342" name="Google Shape;342;p22"/>
              <p:cNvCxnSpPr/>
              <p:nvPr/>
            </p:nvCxnSpPr>
            <p:spPr>
              <a:xfrm>
                <a:off x="5101450" y="2123375"/>
                <a:ext cx="172500" cy="123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</p:grpSp>
        <p:cxnSp>
          <p:nvCxnSpPr>
            <p:cNvPr id="343" name="Google Shape;343;p22"/>
            <p:cNvCxnSpPr/>
            <p:nvPr/>
          </p:nvCxnSpPr>
          <p:spPr>
            <a:xfrm flipH="1" rot="-2276689">
              <a:off x="5483616" y="3297836"/>
              <a:ext cx="172710" cy="123323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344" name="Google Shape;344;p22"/>
            <p:cNvCxnSpPr/>
            <p:nvPr/>
          </p:nvCxnSpPr>
          <p:spPr>
            <a:xfrm rot="-8523311">
              <a:off x="3487466" y="3297836"/>
              <a:ext cx="172710" cy="123323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345" name="Google Shape;345;p22"/>
            <p:cNvCxnSpPr/>
            <p:nvPr/>
          </p:nvCxnSpPr>
          <p:spPr>
            <a:xfrm rot="8762053">
              <a:off x="4482637" y="4041139"/>
              <a:ext cx="172902" cy="122811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grpSp>
          <p:nvGrpSpPr>
            <p:cNvPr id="346" name="Google Shape;346;p22"/>
            <p:cNvGrpSpPr/>
            <p:nvPr/>
          </p:nvGrpSpPr>
          <p:grpSpPr>
            <a:xfrm>
              <a:off x="5341475" y="1375100"/>
              <a:ext cx="2493000" cy="456375"/>
              <a:chOff x="5341475" y="1375100"/>
              <a:chExt cx="2493000" cy="456375"/>
            </a:xfrm>
          </p:grpSpPr>
          <p:sp>
            <p:nvSpPr>
              <p:cNvPr id="347" name="Google Shape;347;p22"/>
              <p:cNvSpPr txBox="1"/>
              <p:nvPr/>
            </p:nvSpPr>
            <p:spPr>
              <a:xfrm>
                <a:off x="5341475" y="1375100"/>
                <a:ext cx="2493000" cy="153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0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Market Penetration</a:t>
                </a:r>
                <a:endParaRPr b="1" sz="1000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348" name="Google Shape;348;p22"/>
              <p:cNvSpPr txBox="1"/>
              <p:nvPr/>
            </p:nvSpPr>
            <p:spPr>
              <a:xfrm>
                <a:off x="5341475" y="1616075"/>
                <a:ext cx="2468400" cy="215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700">
                    <a:solidFill>
                      <a:srgbClr val="171416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Focus on increasing market share through targeted marketing and customer acquisition strategies.</a:t>
                </a:r>
                <a:endParaRPr sz="700">
                  <a:solidFill>
                    <a:srgbClr val="171416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  <p:grpSp>
          <p:nvGrpSpPr>
            <p:cNvPr id="349" name="Google Shape;349;p22"/>
            <p:cNvGrpSpPr/>
            <p:nvPr/>
          </p:nvGrpSpPr>
          <p:grpSpPr>
            <a:xfrm>
              <a:off x="6390325" y="2343550"/>
              <a:ext cx="2199000" cy="564075"/>
              <a:chOff x="5341475" y="1375100"/>
              <a:chExt cx="2199000" cy="564075"/>
            </a:xfrm>
          </p:grpSpPr>
          <p:sp>
            <p:nvSpPr>
              <p:cNvPr id="350" name="Google Shape;350;p22"/>
              <p:cNvSpPr txBox="1"/>
              <p:nvPr/>
            </p:nvSpPr>
            <p:spPr>
              <a:xfrm>
                <a:off x="5341475" y="1375100"/>
                <a:ext cx="2199000" cy="153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0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Product Innovation</a:t>
                </a:r>
                <a:endParaRPr b="1" sz="1000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351" name="Google Shape;351;p22"/>
              <p:cNvSpPr txBox="1"/>
              <p:nvPr/>
            </p:nvSpPr>
            <p:spPr>
              <a:xfrm>
                <a:off x="5341475" y="1616075"/>
                <a:ext cx="18969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700">
                    <a:solidFill>
                      <a:srgbClr val="171416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Continuously improve existing products and develop new features or services to meet customer needs.</a:t>
                </a:r>
                <a:endParaRPr sz="700">
                  <a:solidFill>
                    <a:srgbClr val="171416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  <p:grpSp>
          <p:nvGrpSpPr>
            <p:cNvPr id="352" name="Google Shape;352;p22"/>
            <p:cNvGrpSpPr/>
            <p:nvPr/>
          </p:nvGrpSpPr>
          <p:grpSpPr>
            <a:xfrm>
              <a:off x="554475" y="2343550"/>
              <a:ext cx="2199000" cy="456375"/>
              <a:chOff x="5341475" y="1375100"/>
              <a:chExt cx="2199000" cy="456375"/>
            </a:xfrm>
          </p:grpSpPr>
          <p:sp>
            <p:nvSpPr>
              <p:cNvPr id="353" name="Google Shape;353;p22"/>
              <p:cNvSpPr txBox="1"/>
              <p:nvPr/>
            </p:nvSpPr>
            <p:spPr>
              <a:xfrm>
                <a:off x="5341475" y="1375100"/>
                <a:ext cx="2199000" cy="153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0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Partnerships &amp; Expansion</a:t>
                </a:r>
                <a:endParaRPr b="1" sz="1000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354" name="Google Shape;354;p22"/>
              <p:cNvSpPr txBox="1"/>
              <p:nvPr/>
            </p:nvSpPr>
            <p:spPr>
              <a:xfrm>
                <a:off x="5643575" y="1616075"/>
                <a:ext cx="1896900" cy="215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700">
                    <a:solidFill>
                      <a:srgbClr val="171416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Build strategic partnerships and explore opportunities to enter new markets.</a:t>
                </a:r>
                <a:endParaRPr sz="700">
                  <a:solidFill>
                    <a:srgbClr val="171416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  <p:grpSp>
          <p:nvGrpSpPr>
            <p:cNvPr id="355" name="Google Shape;355;p22"/>
            <p:cNvGrpSpPr/>
            <p:nvPr/>
          </p:nvGrpSpPr>
          <p:grpSpPr>
            <a:xfrm>
              <a:off x="5946732" y="3705864"/>
              <a:ext cx="2199000" cy="456375"/>
              <a:chOff x="5341475" y="1375100"/>
              <a:chExt cx="2199000" cy="456375"/>
            </a:xfrm>
          </p:grpSpPr>
          <p:sp>
            <p:nvSpPr>
              <p:cNvPr id="356" name="Google Shape;356;p22"/>
              <p:cNvSpPr txBox="1"/>
              <p:nvPr/>
            </p:nvSpPr>
            <p:spPr>
              <a:xfrm>
                <a:off x="5341475" y="1375100"/>
                <a:ext cx="2199000" cy="153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0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Operational Efficiency</a:t>
                </a:r>
                <a:endParaRPr b="1" sz="1000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357" name="Google Shape;357;p22"/>
              <p:cNvSpPr txBox="1"/>
              <p:nvPr/>
            </p:nvSpPr>
            <p:spPr>
              <a:xfrm>
                <a:off x="5341475" y="1616075"/>
                <a:ext cx="1896900" cy="215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ru" sz="700">
                    <a:solidFill>
                      <a:srgbClr val="171416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Streamline processes to reduce costs </a:t>
                </a:r>
                <a:endParaRPr sz="700">
                  <a:solidFill>
                    <a:srgbClr val="171416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700">
                    <a:solidFill>
                      <a:srgbClr val="171416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and improve productivity.</a:t>
                </a:r>
                <a:endParaRPr sz="700">
                  <a:solidFill>
                    <a:srgbClr val="171416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  <p:grpSp>
          <p:nvGrpSpPr>
            <p:cNvPr id="358" name="Google Shape;358;p22"/>
            <p:cNvGrpSpPr/>
            <p:nvPr/>
          </p:nvGrpSpPr>
          <p:grpSpPr>
            <a:xfrm>
              <a:off x="955886" y="3705864"/>
              <a:ext cx="2199000" cy="564075"/>
              <a:chOff x="5341475" y="1375100"/>
              <a:chExt cx="2199000" cy="564075"/>
            </a:xfrm>
          </p:grpSpPr>
          <p:sp>
            <p:nvSpPr>
              <p:cNvPr id="359" name="Google Shape;359;p22"/>
              <p:cNvSpPr txBox="1"/>
              <p:nvPr/>
            </p:nvSpPr>
            <p:spPr>
              <a:xfrm>
                <a:off x="5341475" y="1375100"/>
                <a:ext cx="2199000" cy="153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0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Customer Retention</a:t>
                </a:r>
                <a:endParaRPr b="1" sz="1000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360" name="Google Shape;360;p22"/>
              <p:cNvSpPr txBox="1"/>
              <p:nvPr/>
            </p:nvSpPr>
            <p:spPr>
              <a:xfrm>
                <a:off x="5643575" y="1616075"/>
                <a:ext cx="18969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r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ru" sz="700">
                    <a:solidFill>
                      <a:srgbClr val="171416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Invest in customer support and </a:t>
                </a:r>
                <a:endParaRPr sz="700">
                  <a:solidFill>
                    <a:srgbClr val="171416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  <a:p>
                <a:pPr indent="0" lvl="0" marL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700">
                    <a:solidFill>
                      <a:srgbClr val="171416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engagement to increase satisfaction </a:t>
                </a:r>
                <a:endParaRPr sz="700">
                  <a:solidFill>
                    <a:srgbClr val="171416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  <a:p>
                <a:pPr indent="0" lvl="0" marL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700">
                    <a:solidFill>
                      <a:srgbClr val="171416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and loyalty.</a:t>
                </a:r>
                <a:endParaRPr sz="700">
                  <a:solidFill>
                    <a:srgbClr val="171416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  <p:sp>
          <p:nvSpPr>
            <p:cNvPr id="361" name="Google Shape;361;p22"/>
            <p:cNvSpPr txBox="1"/>
            <p:nvPr/>
          </p:nvSpPr>
          <p:spPr>
            <a:xfrm>
              <a:off x="1909768" y="1621839"/>
              <a:ext cx="1896900" cy="21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700">
                  <a:solidFill>
                    <a:srgbClr val="B5B4B5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This structure presents a clear and</a:t>
              </a:r>
              <a:endParaRPr sz="700">
                <a:solidFill>
                  <a:srgbClr val="B5B4B5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700">
                  <a:solidFill>
                    <a:srgbClr val="B5B4B5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 actionable business strategy.</a:t>
              </a:r>
              <a:endParaRPr sz="700">
                <a:solidFill>
                  <a:srgbClr val="B5B4B5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grpSp>
          <p:nvGrpSpPr>
            <p:cNvPr id="362" name="Google Shape;362;p22"/>
            <p:cNvGrpSpPr/>
            <p:nvPr/>
          </p:nvGrpSpPr>
          <p:grpSpPr>
            <a:xfrm>
              <a:off x="2900804" y="2124540"/>
              <a:ext cx="1094700" cy="1094700"/>
              <a:chOff x="2900804" y="2124540"/>
              <a:chExt cx="1094700" cy="1094700"/>
            </a:xfrm>
          </p:grpSpPr>
          <p:sp>
            <p:nvSpPr>
              <p:cNvPr id="363" name="Google Shape;363;p22"/>
              <p:cNvSpPr/>
              <p:nvPr/>
            </p:nvSpPr>
            <p:spPr>
              <a:xfrm>
                <a:off x="2900804" y="2124540"/>
                <a:ext cx="1094700" cy="1094700"/>
              </a:xfrm>
              <a:prstGeom prst="ellipse">
                <a:avLst/>
              </a:prstGeom>
              <a:solidFill>
                <a:srgbClr val="A75A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364" name="Google Shape;364;p22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3093771" y="2333524"/>
                <a:ext cx="708766" cy="67673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65" name="Google Shape;365;p22"/>
            <p:cNvGrpSpPr/>
            <p:nvPr/>
          </p:nvGrpSpPr>
          <p:grpSpPr>
            <a:xfrm>
              <a:off x="4024650" y="1311425"/>
              <a:ext cx="1094700" cy="1094700"/>
              <a:chOff x="4024650" y="1311425"/>
              <a:chExt cx="1094700" cy="1094700"/>
            </a:xfrm>
          </p:grpSpPr>
          <p:sp>
            <p:nvSpPr>
              <p:cNvPr id="366" name="Google Shape;366;p22"/>
              <p:cNvSpPr/>
              <p:nvPr/>
            </p:nvSpPr>
            <p:spPr>
              <a:xfrm>
                <a:off x="4024650" y="1311425"/>
                <a:ext cx="1094700" cy="1094700"/>
              </a:xfrm>
              <a:prstGeom prst="ellipse">
                <a:avLst/>
              </a:prstGeom>
              <a:solidFill>
                <a:srgbClr val="F3B63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367" name="Google Shape;367;p22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4309716" y="1500387"/>
                <a:ext cx="524567" cy="7167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68" name="Google Shape;368;p22"/>
            <p:cNvGrpSpPr/>
            <p:nvPr/>
          </p:nvGrpSpPr>
          <p:grpSpPr>
            <a:xfrm>
              <a:off x="5148496" y="2124540"/>
              <a:ext cx="1094700" cy="1094700"/>
              <a:chOff x="5148496" y="2124540"/>
              <a:chExt cx="1094700" cy="1094700"/>
            </a:xfrm>
          </p:grpSpPr>
          <p:sp>
            <p:nvSpPr>
              <p:cNvPr id="369" name="Google Shape;369;p22"/>
              <p:cNvSpPr/>
              <p:nvPr/>
            </p:nvSpPr>
            <p:spPr>
              <a:xfrm>
                <a:off x="5148496" y="2124540"/>
                <a:ext cx="1094700" cy="1094700"/>
              </a:xfrm>
              <a:prstGeom prst="ellipse">
                <a:avLst/>
              </a:prstGeom>
              <a:solidFill>
                <a:srgbClr val="D37F4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370" name="Google Shape;370;p22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5337459" y="2413610"/>
                <a:ext cx="716775" cy="51655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71" name="Google Shape;371;p22"/>
            <p:cNvGrpSpPr/>
            <p:nvPr/>
          </p:nvGrpSpPr>
          <p:grpSpPr>
            <a:xfrm>
              <a:off x="4714528" y="3442930"/>
              <a:ext cx="1094700" cy="1094700"/>
              <a:chOff x="4714528" y="3442930"/>
              <a:chExt cx="1094700" cy="1094700"/>
            </a:xfrm>
          </p:grpSpPr>
          <p:sp>
            <p:nvSpPr>
              <p:cNvPr id="372" name="Google Shape;372;p22"/>
              <p:cNvSpPr/>
              <p:nvPr/>
            </p:nvSpPr>
            <p:spPr>
              <a:xfrm>
                <a:off x="4714528" y="3442930"/>
                <a:ext cx="1094700" cy="1094700"/>
              </a:xfrm>
              <a:prstGeom prst="ellipse">
                <a:avLst/>
              </a:prstGeom>
              <a:solidFill>
                <a:srgbClr val="BD624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373" name="Google Shape;373;p22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4923512" y="3687954"/>
                <a:ext cx="676732" cy="60465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74" name="Google Shape;374;p22"/>
            <p:cNvGrpSpPr/>
            <p:nvPr/>
          </p:nvGrpSpPr>
          <p:grpSpPr>
            <a:xfrm>
              <a:off x="3328964" y="3442930"/>
              <a:ext cx="1094700" cy="1094700"/>
              <a:chOff x="3328964" y="3442930"/>
              <a:chExt cx="1094700" cy="1094700"/>
            </a:xfrm>
          </p:grpSpPr>
          <p:sp>
            <p:nvSpPr>
              <p:cNvPr id="375" name="Google Shape;375;p22"/>
              <p:cNvSpPr/>
              <p:nvPr/>
            </p:nvSpPr>
            <p:spPr>
              <a:xfrm>
                <a:off x="3328964" y="3442930"/>
                <a:ext cx="1094700" cy="1094700"/>
              </a:xfrm>
              <a:prstGeom prst="ellipse">
                <a:avLst/>
              </a:prstGeom>
              <a:solidFill>
                <a:srgbClr val="8F4E2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376" name="Google Shape;376;p22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3559972" y="3736006"/>
                <a:ext cx="632684" cy="5085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77" name="Google Shape;377;p22"/>
            <p:cNvSpPr txBox="1"/>
            <p:nvPr/>
          </p:nvSpPr>
          <p:spPr>
            <a:xfrm>
              <a:off x="3918800" y="2835800"/>
              <a:ext cx="1306500" cy="38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ru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20XX</a:t>
              </a:r>
              <a:endParaRPr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Strategy</a:t>
              </a:r>
              <a:endParaRPr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Google Shape;382;p23"/>
          <p:cNvPicPr preferRelativeResize="0"/>
          <p:nvPr/>
        </p:nvPicPr>
        <p:blipFill rotWithShape="1">
          <a:blip r:embed="rId3">
            <a:alphaModFix/>
          </a:blip>
          <a:srcRect b="970" l="961" r="970" t="961"/>
          <a:stretch/>
        </p:blipFill>
        <p:spPr>
          <a:xfrm>
            <a:off x="3343042" y="0"/>
            <a:ext cx="2457892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3" name="Google Shape;383;p23"/>
          <p:cNvGrpSpPr/>
          <p:nvPr/>
        </p:nvGrpSpPr>
        <p:grpSpPr>
          <a:xfrm>
            <a:off x="0" y="0"/>
            <a:ext cx="3343125" cy="5143500"/>
            <a:chOff x="0" y="0"/>
            <a:chExt cx="3343125" cy="5143500"/>
          </a:xfrm>
        </p:grpSpPr>
        <p:sp>
          <p:nvSpPr>
            <p:cNvPr id="384" name="Google Shape;384;p23"/>
            <p:cNvSpPr/>
            <p:nvPr/>
          </p:nvSpPr>
          <p:spPr>
            <a:xfrm>
              <a:off x="1725" y="0"/>
              <a:ext cx="3341400" cy="5143500"/>
            </a:xfrm>
            <a:prstGeom prst="rect">
              <a:avLst/>
            </a:prstGeom>
            <a:solidFill>
              <a:srgbClr val="1714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85" name="Google Shape;385;p23"/>
            <p:cNvGrpSpPr/>
            <p:nvPr/>
          </p:nvGrpSpPr>
          <p:grpSpPr>
            <a:xfrm>
              <a:off x="0" y="716010"/>
              <a:ext cx="2962827" cy="277200"/>
              <a:chOff x="0" y="716010"/>
              <a:chExt cx="2962827" cy="277200"/>
            </a:xfrm>
          </p:grpSpPr>
          <p:sp>
            <p:nvSpPr>
              <p:cNvPr id="386" name="Google Shape;386;p23"/>
              <p:cNvSpPr txBox="1"/>
              <p:nvPr/>
            </p:nvSpPr>
            <p:spPr>
              <a:xfrm>
                <a:off x="775227" y="716010"/>
                <a:ext cx="2187600" cy="2772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8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Our Services</a:t>
                </a:r>
                <a:endParaRPr b="1" sz="18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cxnSp>
            <p:nvCxnSpPr>
              <p:cNvPr id="387" name="Google Shape;387;p23"/>
              <p:cNvCxnSpPr/>
              <p:nvPr/>
            </p:nvCxnSpPr>
            <p:spPr>
              <a:xfrm>
                <a:off x="0" y="908636"/>
                <a:ext cx="496500" cy="0"/>
              </a:xfrm>
              <a:prstGeom prst="straightConnector1">
                <a:avLst/>
              </a:prstGeom>
              <a:noFill/>
              <a:ln cap="flat" cmpd="sng" w="38100">
                <a:solidFill>
                  <a:schemeClr val="lt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388" name="Google Shape;388;p23"/>
            <p:cNvGrpSpPr/>
            <p:nvPr/>
          </p:nvGrpSpPr>
          <p:grpSpPr>
            <a:xfrm>
              <a:off x="767553" y="1336898"/>
              <a:ext cx="2353330" cy="1815635"/>
              <a:chOff x="1918225" y="1381762"/>
              <a:chExt cx="3393900" cy="1815635"/>
            </a:xfrm>
          </p:grpSpPr>
          <p:sp>
            <p:nvSpPr>
              <p:cNvPr id="389" name="Google Shape;389;p23"/>
              <p:cNvSpPr txBox="1"/>
              <p:nvPr/>
            </p:nvSpPr>
            <p:spPr>
              <a:xfrm>
                <a:off x="1918225" y="1381762"/>
                <a:ext cx="2539800" cy="200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300">
                    <a:solidFill>
                      <a:srgbClr val="F8DB5C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Service 1: </a:t>
                </a:r>
                <a:endParaRPr b="1" sz="1300">
                  <a:solidFill>
                    <a:srgbClr val="F8DB5C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390" name="Google Shape;390;p23"/>
              <p:cNvSpPr txBox="1"/>
              <p:nvPr/>
            </p:nvSpPr>
            <p:spPr>
              <a:xfrm>
                <a:off x="1918225" y="1707298"/>
                <a:ext cx="3393900" cy="1490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ru" sz="11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Clearly state the core problem your target audience is facing. Example: "Businesses struggle with inefficient workflows, </a:t>
                </a:r>
                <a:endParaRPr sz="11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indent="0" lvl="0" marL="0" rtl="0" algn="l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ru" sz="11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leading to lower productivity </a:t>
                </a:r>
                <a:endParaRPr sz="11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indent="0" lvl="0" marL="0" rtl="0" algn="l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ru" sz="11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and missed opportunities."</a:t>
                </a:r>
                <a:endParaRPr sz="11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indent="0" lvl="0" marL="0" rtl="0" algn="l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grpSp>
          <p:nvGrpSpPr>
            <p:cNvPr id="391" name="Google Shape;391;p23"/>
            <p:cNvGrpSpPr/>
            <p:nvPr/>
          </p:nvGrpSpPr>
          <p:grpSpPr>
            <a:xfrm>
              <a:off x="767553" y="3439169"/>
              <a:ext cx="2353330" cy="935135"/>
              <a:chOff x="1918225" y="1381762"/>
              <a:chExt cx="3393900" cy="935135"/>
            </a:xfrm>
          </p:grpSpPr>
          <p:sp>
            <p:nvSpPr>
              <p:cNvPr id="392" name="Google Shape;392;p23"/>
              <p:cNvSpPr txBox="1"/>
              <p:nvPr/>
            </p:nvSpPr>
            <p:spPr>
              <a:xfrm>
                <a:off x="1918225" y="1381762"/>
                <a:ext cx="2539800" cy="200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300">
                    <a:solidFill>
                      <a:srgbClr val="F8DB5C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Service 2: </a:t>
                </a:r>
                <a:endParaRPr b="1" sz="1300">
                  <a:solidFill>
                    <a:srgbClr val="F8DB5C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393" name="Google Shape;393;p23"/>
              <p:cNvSpPr txBox="1"/>
              <p:nvPr/>
            </p:nvSpPr>
            <p:spPr>
              <a:xfrm>
                <a:off x="1918225" y="1707298"/>
                <a:ext cx="3393900" cy="60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1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Another key service, highlighting its benefits and how it solves customer pain points.</a:t>
                </a:r>
                <a:endParaRPr sz="11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</p:grpSp>
      <p:grpSp>
        <p:nvGrpSpPr>
          <p:cNvPr id="394" name="Google Shape;394;p23"/>
          <p:cNvGrpSpPr/>
          <p:nvPr/>
        </p:nvGrpSpPr>
        <p:grpSpPr>
          <a:xfrm>
            <a:off x="5800925" y="0"/>
            <a:ext cx="3341400" cy="5143500"/>
            <a:chOff x="5800925" y="0"/>
            <a:chExt cx="3341400" cy="5143500"/>
          </a:xfrm>
        </p:grpSpPr>
        <p:sp>
          <p:nvSpPr>
            <p:cNvPr id="395" name="Google Shape;395;p23"/>
            <p:cNvSpPr/>
            <p:nvPr/>
          </p:nvSpPr>
          <p:spPr>
            <a:xfrm>
              <a:off x="5800925" y="0"/>
              <a:ext cx="3341400" cy="5143500"/>
            </a:xfrm>
            <a:prstGeom prst="rect">
              <a:avLst/>
            </a:prstGeom>
            <a:solidFill>
              <a:srgbClr val="3B373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96" name="Google Shape;396;p23"/>
            <p:cNvGrpSpPr/>
            <p:nvPr/>
          </p:nvGrpSpPr>
          <p:grpSpPr>
            <a:xfrm>
              <a:off x="6099850" y="1336898"/>
              <a:ext cx="2353330" cy="1595392"/>
              <a:chOff x="1918220" y="1381762"/>
              <a:chExt cx="3393900" cy="1595392"/>
            </a:xfrm>
          </p:grpSpPr>
          <p:sp>
            <p:nvSpPr>
              <p:cNvPr id="397" name="Google Shape;397;p23"/>
              <p:cNvSpPr txBox="1"/>
              <p:nvPr/>
            </p:nvSpPr>
            <p:spPr>
              <a:xfrm>
                <a:off x="1918225" y="1381762"/>
                <a:ext cx="2539800" cy="200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300">
                    <a:solidFill>
                      <a:srgbClr val="F8DB5C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Service 3: </a:t>
                </a:r>
                <a:endParaRPr b="1" sz="1300">
                  <a:solidFill>
                    <a:srgbClr val="F8DB5C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398" name="Google Shape;398;p23"/>
              <p:cNvSpPr txBox="1"/>
              <p:nvPr/>
            </p:nvSpPr>
            <p:spPr>
              <a:xfrm>
                <a:off x="1918220" y="1707255"/>
                <a:ext cx="3393900" cy="1269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ru" sz="11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Mention any specialized or </a:t>
                </a:r>
                <a:endParaRPr sz="11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indent="0" lvl="0" marL="0" rtl="0" algn="l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ru" sz="11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premium services that set </a:t>
                </a:r>
                <a:endParaRPr sz="11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indent="0" lvl="0" marL="0" rtl="0" algn="l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1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you apart from competitors. These distinctive services can effectively showcase your expertise.</a:t>
                </a:r>
                <a:endParaRPr sz="11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grpSp>
          <p:nvGrpSpPr>
            <p:cNvPr id="399" name="Google Shape;399;p23"/>
            <p:cNvGrpSpPr/>
            <p:nvPr/>
          </p:nvGrpSpPr>
          <p:grpSpPr>
            <a:xfrm>
              <a:off x="6099849" y="3439175"/>
              <a:ext cx="2353334" cy="935129"/>
              <a:chOff x="1918219" y="1381769"/>
              <a:chExt cx="3393906" cy="935129"/>
            </a:xfrm>
          </p:grpSpPr>
          <p:sp>
            <p:nvSpPr>
              <p:cNvPr id="400" name="Google Shape;400;p23"/>
              <p:cNvSpPr txBox="1"/>
              <p:nvPr/>
            </p:nvSpPr>
            <p:spPr>
              <a:xfrm>
                <a:off x="1918219" y="1381769"/>
                <a:ext cx="3393900" cy="200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300">
                    <a:solidFill>
                      <a:srgbClr val="F8DB5C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Customization Options:</a:t>
                </a:r>
                <a:endParaRPr b="1" sz="1300">
                  <a:solidFill>
                    <a:srgbClr val="F8DB5C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401" name="Google Shape;401;p23"/>
              <p:cNvSpPr txBox="1"/>
              <p:nvPr/>
            </p:nvSpPr>
            <p:spPr>
              <a:xfrm>
                <a:off x="1918225" y="1707298"/>
                <a:ext cx="3393900" cy="60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1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If applicable, emphasize how your services can be tailored to meet specific client needs.</a:t>
                </a:r>
                <a:endParaRPr sz="11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6" name="Google Shape;406;p24"/>
          <p:cNvGrpSpPr/>
          <p:nvPr/>
        </p:nvGrpSpPr>
        <p:grpSpPr>
          <a:xfrm>
            <a:off x="63" y="1425"/>
            <a:ext cx="9143896" cy="5144050"/>
            <a:chOff x="63" y="1425"/>
            <a:chExt cx="9143896" cy="5144050"/>
          </a:xfrm>
        </p:grpSpPr>
        <p:sp>
          <p:nvSpPr>
            <p:cNvPr id="407" name="Google Shape;407;p24"/>
            <p:cNvSpPr/>
            <p:nvPr/>
          </p:nvSpPr>
          <p:spPr>
            <a:xfrm flipH="1">
              <a:off x="63" y="1425"/>
              <a:ext cx="2006411" cy="772300"/>
            </a:xfrm>
            <a:custGeom>
              <a:rect b="b" l="l" r="r" t="t"/>
              <a:pathLst>
                <a:path extrusionOk="0" h="30892" w="48913">
                  <a:moveTo>
                    <a:pt x="0" y="0"/>
                  </a:moveTo>
                  <a:lnTo>
                    <a:pt x="0" y="30892"/>
                  </a:lnTo>
                  <a:lnTo>
                    <a:pt x="48913" y="30892"/>
                  </a:lnTo>
                </a:path>
              </a:pathLst>
            </a:custGeom>
            <a:noFill/>
            <a:ln cap="flat" cmpd="sng" w="28575">
              <a:solidFill>
                <a:srgbClr val="EBF0EE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408" name="Google Shape;408;p24"/>
            <p:cNvSpPr/>
            <p:nvPr/>
          </p:nvSpPr>
          <p:spPr>
            <a:xfrm flipH="1" rot="10800000">
              <a:off x="7141950" y="4373175"/>
              <a:ext cx="2002009" cy="772300"/>
            </a:xfrm>
            <a:custGeom>
              <a:rect b="b" l="l" r="r" t="t"/>
              <a:pathLst>
                <a:path extrusionOk="0" h="30892" w="48913">
                  <a:moveTo>
                    <a:pt x="0" y="0"/>
                  </a:moveTo>
                  <a:lnTo>
                    <a:pt x="0" y="30892"/>
                  </a:lnTo>
                  <a:lnTo>
                    <a:pt x="48913" y="30892"/>
                  </a:lnTo>
                </a:path>
              </a:pathLst>
            </a:custGeom>
            <a:noFill/>
            <a:ln cap="flat" cmpd="sng" w="28575">
              <a:solidFill>
                <a:srgbClr val="EBF0EE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sp>
        <p:nvSpPr>
          <p:cNvPr id="409" name="Google Shape;409;p24"/>
          <p:cNvSpPr txBox="1"/>
          <p:nvPr/>
        </p:nvSpPr>
        <p:spPr>
          <a:xfrm>
            <a:off x="2830925" y="716000"/>
            <a:ext cx="34821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171416"/>
                </a:solidFill>
                <a:latin typeface="Montserrat"/>
                <a:ea typeface="Montserrat"/>
                <a:cs typeface="Montserrat"/>
                <a:sym typeface="Montserrat"/>
              </a:rPr>
              <a:t>Business Mind Map</a:t>
            </a:r>
            <a:endParaRPr b="1" sz="1800">
              <a:solidFill>
                <a:srgbClr val="17141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410" name="Google Shape;410;p24"/>
          <p:cNvGrpSpPr/>
          <p:nvPr/>
        </p:nvGrpSpPr>
        <p:grpSpPr>
          <a:xfrm>
            <a:off x="778015" y="1326720"/>
            <a:ext cx="7583200" cy="3207710"/>
            <a:chOff x="778015" y="1326720"/>
            <a:chExt cx="7583200" cy="3207710"/>
          </a:xfrm>
        </p:grpSpPr>
        <p:grpSp>
          <p:nvGrpSpPr>
            <p:cNvPr id="411" name="Google Shape;411;p24"/>
            <p:cNvGrpSpPr/>
            <p:nvPr/>
          </p:nvGrpSpPr>
          <p:grpSpPr>
            <a:xfrm>
              <a:off x="1795250" y="1987925"/>
              <a:ext cx="5548800" cy="1563551"/>
              <a:chOff x="1795250" y="1987925"/>
              <a:chExt cx="5548800" cy="1563551"/>
            </a:xfrm>
          </p:grpSpPr>
          <p:cxnSp>
            <p:nvCxnSpPr>
              <p:cNvPr id="412" name="Google Shape;412;p24"/>
              <p:cNvCxnSpPr>
                <a:stCxn id="413" idx="1"/>
                <a:endCxn id="414" idx="3"/>
              </p:cNvCxnSpPr>
              <p:nvPr/>
            </p:nvCxnSpPr>
            <p:spPr>
              <a:xfrm flipH="1">
                <a:off x="1795250" y="1987925"/>
                <a:ext cx="2201700" cy="921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B5B4B5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15" name="Google Shape;415;p24"/>
              <p:cNvCxnSpPr>
                <a:stCxn id="413" idx="3"/>
                <a:endCxn id="416" idx="1"/>
              </p:cNvCxnSpPr>
              <p:nvPr/>
            </p:nvCxnSpPr>
            <p:spPr>
              <a:xfrm>
                <a:off x="5147150" y="1987925"/>
                <a:ext cx="2196900" cy="921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B5B4B5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17" name="Google Shape;417;p24"/>
              <p:cNvCxnSpPr>
                <a:endCxn id="418" idx="0"/>
              </p:cNvCxnSpPr>
              <p:nvPr/>
            </p:nvCxnSpPr>
            <p:spPr>
              <a:xfrm flipH="1">
                <a:off x="3890518" y="2604976"/>
                <a:ext cx="519600" cy="9465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B5B4B5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19" name="Google Shape;419;p24"/>
              <p:cNvCxnSpPr>
                <a:stCxn id="420" idx="0"/>
              </p:cNvCxnSpPr>
              <p:nvPr/>
            </p:nvCxnSpPr>
            <p:spPr>
              <a:xfrm rot="10800000">
                <a:off x="4757057" y="2592530"/>
                <a:ext cx="485700" cy="9006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B5B4B5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grpSp>
            <p:nvGrpSpPr>
              <p:cNvPr id="421" name="Google Shape;421;p24"/>
              <p:cNvGrpSpPr/>
              <p:nvPr/>
            </p:nvGrpSpPr>
            <p:grpSpPr>
              <a:xfrm>
                <a:off x="3073450" y="2300585"/>
                <a:ext cx="2997125" cy="493511"/>
                <a:chOff x="3097445" y="2300499"/>
                <a:chExt cx="2997125" cy="289500"/>
              </a:xfrm>
            </p:grpSpPr>
            <p:cxnSp>
              <p:nvCxnSpPr>
                <p:cNvPr id="422" name="Google Shape;422;p24"/>
                <p:cNvCxnSpPr/>
                <p:nvPr/>
              </p:nvCxnSpPr>
              <p:spPr>
                <a:xfrm flipH="1" rot="10800000">
                  <a:off x="3097445" y="2300499"/>
                  <a:ext cx="1021800" cy="2895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B5B4B5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423" name="Google Shape;423;p24"/>
                <p:cNvCxnSpPr/>
                <p:nvPr/>
              </p:nvCxnSpPr>
              <p:spPr>
                <a:xfrm rot="10800000">
                  <a:off x="5072770" y="2300499"/>
                  <a:ext cx="1021800" cy="2895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B5B4B5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</p:grpSp>
        <p:grpSp>
          <p:nvGrpSpPr>
            <p:cNvPr id="424" name="Google Shape;424;p24"/>
            <p:cNvGrpSpPr/>
            <p:nvPr/>
          </p:nvGrpSpPr>
          <p:grpSpPr>
            <a:xfrm>
              <a:off x="3910800" y="1326720"/>
              <a:ext cx="1322400" cy="1322400"/>
              <a:chOff x="3910800" y="1326720"/>
              <a:chExt cx="1322400" cy="1322400"/>
            </a:xfrm>
          </p:grpSpPr>
          <p:sp>
            <p:nvSpPr>
              <p:cNvPr id="425" name="Google Shape;425;p24"/>
              <p:cNvSpPr/>
              <p:nvPr/>
            </p:nvSpPr>
            <p:spPr>
              <a:xfrm>
                <a:off x="3910800" y="1326720"/>
                <a:ext cx="1322400" cy="1322400"/>
              </a:xfrm>
              <a:prstGeom prst="ellipse">
                <a:avLst/>
              </a:prstGeom>
              <a:gradFill>
                <a:gsLst>
                  <a:gs pos="0">
                    <a:srgbClr val="B58164"/>
                  </a:gs>
                  <a:gs pos="100000">
                    <a:srgbClr val="171416"/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6" name="Google Shape;426;p24"/>
              <p:cNvSpPr/>
              <p:nvPr/>
            </p:nvSpPr>
            <p:spPr>
              <a:xfrm flipH="1">
                <a:off x="3971300" y="1388875"/>
                <a:ext cx="1197900" cy="1197900"/>
              </a:xfrm>
              <a:prstGeom prst="ellipse">
                <a:avLst/>
              </a:prstGeom>
              <a:gradFill>
                <a:gsLst>
                  <a:gs pos="0">
                    <a:srgbClr val="B58164"/>
                  </a:gs>
                  <a:gs pos="100000">
                    <a:srgbClr val="171416"/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13" name="Google Shape;413;p24"/>
            <p:cNvSpPr txBox="1"/>
            <p:nvPr/>
          </p:nvSpPr>
          <p:spPr>
            <a:xfrm>
              <a:off x="3996950" y="1618475"/>
              <a:ext cx="11502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ru" sz="16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Core </a:t>
              </a:r>
              <a:endParaRPr b="1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ru" sz="16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Business </a:t>
              </a:r>
              <a:endParaRPr b="1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6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Idea</a:t>
              </a:r>
              <a:endParaRPr b="1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grpSp>
          <p:nvGrpSpPr>
            <p:cNvPr id="427" name="Google Shape;427;p24"/>
            <p:cNvGrpSpPr/>
            <p:nvPr/>
          </p:nvGrpSpPr>
          <p:grpSpPr>
            <a:xfrm>
              <a:off x="778015" y="1559317"/>
              <a:ext cx="1041300" cy="1041300"/>
              <a:chOff x="786875" y="1548850"/>
              <a:chExt cx="1041300" cy="1041300"/>
            </a:xfrm>
          </p:grpSpPr>
          <p:grpSp>
            <p:nvGrpSpPr>
              <p:cNvPr id="428" name="Google Shape;428;p24"/>
              <p:cNvGrpSpPr/>
              <p:nvPr/>
            </p:nvGrpSpPr>
            <p:grpSpPr>
              <a:xfrm>
                <a:off x="786875" y="1548850"/>
                <a:ext cx="1041300" cy="1041300"/>
                <a:chOff x="770275" y="1548850"/>
                <a:chExt cx="1041300" cy="1041300"/>
              </a:xfrm>
            </p:grpSpPr>
            <p:sp>
              <p:nvSpPr>
                <p:cNvPr id="429" name="Google Shape;429;p24"/>
                <p:cNvSpPr/>
                <p:nvPr/>
              </p:nvSpPr>
              <p:spPr>
                <a:xfrm>
                  <a:off x="770275" y="1548850"/>
                  <a:ext cx="1041300" cy="1041300"/>
                </a:xfrm>
                <a:prstGeom prst="ellipse">
                  <a:avLst/>
                </a:prstGeom>
                <a:solidFill>
                  <a:srgbClr val="F3B63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30" name="Google Shape;430;p24"/>
                <p:cNvSpPr/>
                <p:nvPr/>
              </p:nvSpPr>
              <p:spPr>
                <a:xfrm>
                  <a:off x="849925" y="1628500"/>
                  <a:ext cx="882000" cy="882000"/>
                </a:xfrm>
                <a:prstGeom prst="ellipse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414" name="Google Shape;414;p24"/>
              <p:cNvSpPr txBox="1"/>
              <p:nvPr/>
            </p:nvSpPr>
            <p:spPr>
              <a:xfrm>
                <a:off x="811025" y="1869400"/>
                <a:ext cx="9930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1" lang="ru" sz="13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Target </a:t>
                </a:r>
                <a:endParaRPr b="1" sz="13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3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Market</a:t>
                </a:r>
                <a:endParaRPr b="1" sz="13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grpSp>
          <p:nvGrpSpPr>
            <p:cNvPr id="431" name="Google Shape;431;p24"/>
            <p:cNvGrpSpPr/>
            <p:nvPr/>
          </p:nvGrpSpPr>
          <p:grpSpPr>
            <a:xfrm>
              <a:off x="7319915" y="1559317"/>
              <a:ext cx="1041300" cy="1041300"/>
              <a:chOff x="786875" y="1548850"/>
              <a:chExt cx="1041300" cy="1041300"/>
            </a:xfrm>
          </p:grpSpPr>
          <p:grpSp>
            <p:nvGrpSpPr>
              <p:cNvPr id="432" name="Google Shape;432;p24"/>
              <p:cNvGrpSpPr/>
              <p:nvPr/>
            </p:nvGrpSpPr>
            <p:grpSpPr>
              <a:xfrm>
                <a:off x="786875" y="1548850"/>
                <a:ext cx="1041300" cy="1041300"/>
                <a:chOff x="770275" y="1548850"/>
                <a:chExt cx="1041300" cy="1041300"/>
              </a:xfrm>
            </p:grpSpPr>
            <p:sp>
              <p:nvSpPr>
                <p:cNvPr id="433" name="Google Shape;433;p24"/>
                <p:cNvSpPr/>
                <p:nvPr/>
              </p:nvSpPr>
              <p:spPr>
                <a:xfrm>
                  <a:off x="770275" y="1548850"/>
                  <a:ext cx="1041300" cy="1041300"/>
                </a:xfrm>
                <a:prstGeom prst="ellipse">
                  <a:avLst/>
                </a:prstGeom>
                <a:solidFill>
                  <a:srgbClr val="8F4E27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34" name="Google Shape;434;p24"/>
                <p:cNvSpPr/>
                <p:nvPr/>
              </p:nvSpPr>
              <p:spPr>
                <a:xfrm>
                  <a:off x="849925" y="1628575"/>
                  <a:ext cx="882000" cy="882000"/>
                </a:xfrm>
                <a:prstGeom prst="ellipse">
                  <a:avLst/>
                </a:prstGeom>
                <a:solidFill>
                  <a:srgbClr val="8F4E27"/>
                </a:solidFill>
                <a:ln cap="flat" cmpd="sng" w="9525">
                  <a:solidFill>
                    <a:schemeClr val="l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416" name="Google Shape;416;p24"/>
              <p:cNvSpPr txBox="1"/>
              <p:nvPr/>
            </p:nvSpPr>
            <p:spPr>
              <a:xfrm>
                <a:off x="811025" y="1969525"/>
                <a:ext cx="993000" cy="200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3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Growth</a:t>
                </a:r>
                <a:endParaRPr b="1" sz="13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sp>
          <p:nvSpPr>
            <p:cNvPr id="435" name="Google Shape;435;p24"/>
            <p:cNvSpPr txBox="1"/>
            <p:nvPr/>
          </p:nvSpPr>
          <p:spPr>
            <a:xfrm>
              <a:off x="1881706" y="1462781"/>
              <a:ext cx="1574700" cy="40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800">
                  <a:solidFill>
                    <a:srgbClr val="171416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Include branches that outline customer segments and market opportunities.</a:t>
              </a:r>
              <a:endParaRPr sz="800">
                <a:solidFill>
                  <a:srgbClr val="171416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436" name="Google Shape;436;p24"/>
            <p:cNvSpPr txBox="1"/>
            <p:nvPr/>
          </p:nvSpPr>
          <p:spPr>
            <a:xfrm>
              <a:off x="5687606" y="1462781"/>
              <a:ext cx="1574700" cy="26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800">
                  <a:solidFill>
                    <a:srgbClr val="171416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Include plans for scaling or expansion.</a:t>
              </a:r>
              <a:endParaRPr sz="800">
                <a:solidFill>
                  <a:srgbClr val="171416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grpSp>
          <p:nvGrpSpPr>
            <p:cNvPr id="437" name="Google Shape;437;p24"/>
            <p:cNvGrpSpPr/>
            <p:nvPr/>
          </p:nvGrpSpPr>
          <p:grpSpPr>
            <a:xfrm>
              <a:off x="2208640" y="2437505"/>
              <a:ext cx="1041300" cy="1041300"/>
              <a:chOff x="786875" y="1548850"/>
              <a:chExt cx="1041300" cy="1041300"/>
            </a:xfrm>
          </p:grpSpPr>
          <p:grpSp>
            <p:nvGrpSpPr>
              <p:cNvPr id="438" name="Google Shape;438;p24"/>
              <p:cNvGrpSpPr/>
              <p:nvPr/>
            </p:nvGrpSpPr>
            <p:grpSpPr>
              <a:xfrm>
                <a:off x="786875" y="1548850"/>
                <a:ext cx="1041300" cy="1041300"/>
                <a:chOff x="770275" y="1548850"/>
                <a:chExt cx="1041300" cy="1041300"/>
              </a:xfrm>
            </p:grpSpPr>
            <p:sp>
              <p:nvSpPr>
                <p:cNvPr id="439" name="Google Shape;439;p24"/>
                <p:cNvSpPr/>
                <p:nvPr/>
              </p:nvSpPr>
              <p:spPr>
                <a:xfrm>
                  <a:off x="770275" y="1548850"/>
                  <a:ext cx="1041300" cy="1041300"/>
                </a:xfrm>
                <a:prstGeom prst="ellipse">
                  <a:avLst/>
                </a:prstGeom>
                <a:solidFill>
                  <a:srgbClr val="E3A24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40" name="Google Shape;440;p24"/>
                <p:cNvSpPr/>
                <p:nvPr/>
              </p:nvSpPr>
              <p:spPr>
                <a:xfrm>
                  <a:off x="828610" y="1607196"/>
                  <a:ext cx="924900" cy="924900"/>
                </a:xfrm>
                <a:prstGeom prst="ellipse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441" name="Google Shape;441;p24"/>
              <p:cNvSpPr txBox="1"/>
              <p:nvPr/>
            </p:nvSpPr>
            <p:spPr>
              <a:xfrm>
                <a:off x="811025" y="1888475"/>
                <a:ext cx="9930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0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Value </a:t>
                </a:r>
                <a:endParaRPr b="1" sz="10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0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Proposition</a:t>
                </a:r>
                <a:endParaRPr b="1" sz="10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sp>
          <p:nvSpPr>
            <p:cNvPr id="442" name="Google Shape;442;p24"/>
            <p:cNvSpPr txBox="1"/>
            <p:nvPr/>
          </p:nvSpPr>
          <p:spPr>
            <a:xfrm>
              <a:off x="787126" y="2825850"/>
              <a:ext cx="1299900" cy="26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800">
                  <a:solidFill>
                    <a:srgbClr val="171416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Describe your unique selling points.</a:t>
              </a:r>
              <a:endParaRPr sz="800">
                <a:solidFill>
                  <a:srgbClr val="171416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grpSp>
          <p:nvGrpSpPr>
            <p:cNvPr id="443" name="Google Shape;443;p24"/>
            <p:cNvGrpSpPr/>
            <p:nvPr/>
          </p:nvGrpSpPr>
          <p:grpSpPr>
            <a:xfrm>
              <a:off x="5865640" y="2437505"/>
              <a:ext cx="1041300" cy="1041300"/>
              <a:chOff x="786875" y="1548850"/>
              <a:chExt cx="1041300" cy="1041300"/>
            </a:xfrm>
          </p:grpSpPr>
          <p:grpSp>
            <p:nvGrpSpPr>
              <p:cNvPr id="444" name="Google Shape;444;p24"/>
              <p:cNvGrpSpPr/>
              <p:nvPr/>
            </p:nvGrpSpPr>
            <p:grpSpPr>
              <a:xfrm>
                <a:off x="786875" y="1548850"/>
                <a:ext cx="1041300" cy="1041300"/>
                <a:chOff x="770275" y="1548850"/>
                <a:chExt cx="1041300" cy="1041300"/>
              </a:xfrm>
            </p:grpSpPr>
            <p:sp>
              <p:nvSpPr>
                <p:cNvPr id="445" name="Google Shape;445;p24"/>
                <p:cNvSpPr/>
                <p:nvPr/>
              </p:nvSpPr>
              <p:spPr>
                <a:xfrm>
                  <a:off x="770275" y="1548850"/>
                  <a:ext cx="1041300" cy="1041300"/>
                </a:xfrm>
                <a:prstGeom prst="ellipse">
                  <a:avLst/>
                </a:prstGeom>
                <a:solidFill>
                  <a:srgbClr val="A75A3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46" name="Google Shape;446;p24"/>
                <p:cNvSpPr/>
                <p:nvPr/>
              </p:nvSpPr>
              <p:spPr>
                <a:xfrm>
                  <a:off x="828610" y="1607196"/>
                  <a:ext cx="924900" cy="924900"/>
                </a:xfrm>
                <a:prstGeom prst="ellipse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447" name="Google Shape;447;p24"/>
              <p:cNvSpPr txBox="1"/>
              <p:nvPr/>
            </p:nvSpPr>
            <p:spPr>
              <a:xfrm>
                <a:off x="811025" y="1915750"/>
                <a:ext cx="9930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0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Marketing </a:t>
                </a:r>
                <a:endParaRPr b="1" sz="10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0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&amp; Sales</a:t>
                </a:r>
                <a:endParaRPr b="1" sz="10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sp>
          <p:nvSpPr>
            <p:cNvPr id="448" name="Google Shape;448;p24"/>
            <p:cNvSpPr txBox="1"/>
            <p:nvPr/>
          </p:nvSpPr>
          <p:spPr>
            <a:xfrm>
              <a:off x="7061201" y="2825850"/>
              <a:ext cx="1299900" cy="26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800">
                  <a:solidFill>
                    <a:srgbClr val="171416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Visualize your customer </a:t>
              </a:r>
              <a:endParaRPr sz="800">
                <a:solidFill>
                  <a:srgbClr val="171416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800">
                  <a:solidFill>
                    <a:srgbClr val="171416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acquisition strategies.</a:t>
              </a:r>
              <a:endParaRPr sz="800">
                <a:solidFill>
                  <a:srgbClr val="171416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grpSp>
          <p:nvGrpSpPr>
            <p:cNvPr id="449" name="Google Shape;449;p24"/>
            <p:cNvGrpSpPr/>
            <p:nvPr/>
          </p:nvGrpSpPr>
          <p:grpSpPr>
            <a:xfrm>
              <a:off x="3369732" y="3493130"/>
              <a:ext cx="1041300" cy="1041300"/>
              <a:chOff x="786875" y="1548850"/>
              <a:chExt cx="1041300" cy="1041300"/>
            </a:xfrm>
          </p:grpSpPr>
          <p:grpSp>
            <p:nvGrpSpPr>
              <p:cNvPr id="450" name="Google Shape;450;p24"/>
              <p:cNvGrpSpPr/>
              <p:nvPr/>
            </p:nvGrpSpPr>
            <p:grpSpPr>
              <a:xfrm>
                <a:off x="786875" y="1548850"/>
                <a:ext cx="1041300" cy="1041300"/>
                <a:chOff x="770275" y="1548850"/>
                <a:chExt cx="1041300" cy="1041300"/>
              </a:xfrm>
            </p:grpSpPr>
            <p:sp>
              <p:nvSpPr>
                <p:cNvPr id="451" name="Google Shape;451;p24"/>
                <p:cNvSpPr/>
                <p:nvPr/>
              </p:nvSpPr>
              <p:spPr>
                <a:xfrm>
                  <a:off x="770275" y="1548850"/>
                  <a:ext cx="1041300" cy="1041300"/>
                </a:xfrm>
                <a:prstGeom prst="ellipse">
                  <a:avLst/>
                </a:prstGeom>
                <a:solidFill>
                  <a:srgbClr val="D37F4E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18" name="Google Shape;418;p24"/>
                <p:cNvSpPr/>
                <p:nvPr/>
              </p:nvSpPr>
              <p:spPr>
                <a:xfrm>
                  <a:off x="828610" y="1607196"/>
                  <a:ext cx="924900" cy="924900"/>
                </a:xfrm>
                <a:prstGeom prst="ellipse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452" name="Google Shape;452;p24"/>
              <p:cNvSpPr txBox="1"/>
              <p:nvPr/>
            </p:nvSpPr>
            <p:spPr>
              <a:xfrm>
                <a:off x="811025" y="1888475"/>
                <a:ext cx="9930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0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Revenue </a:t>
                </a:r>
                <a:endParaRPr b="1" sz="10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0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Streams</a:t>
                </a:r>
                <a:endParaRPr b="1" sz="10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sp>
          <p:nvSpPr>
            <p:cNvPr id="453" name="Google Shape;453;p24"/>
            <p:cNvSpPr txBox="1"/>
            <p:nvPr/>
          </p:nvSpPr>
          <p:spPr>
            <a:xfrm>
              <a:off x="1948219" y="3881475"/>
              <a:ext cx="1299900" cy="26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800">
                  <a:solidFill>
                    <a:srgbClr val="171416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Show how the business generates income.</a:t>
              </a:r>
              <a:endParaRPr sz="800">
                <a:solidFill>
                  <a:srgbClr val="171416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grpSp>
          <p:nvGrpSpPr>
            <p:cNvPr id="454" name="Google Shape;454;p24"/>
            <p:cNvGrpSpPr/>
            <p:nvPr/>
          </p:nvGrpSpPr>
          <p:grpSpPr>
            <a:xfrm>
              <a:off x="4722107" y="3493130"/>
              <a:ext cx="1041300" cy="1041300"/>
              <a:chOff x="786875" y="1548850"/>
              <a:chExt cx="1041300" cy="1041300"/>
            </a:xfrm>
          </p:grpSpPr>
          <p:grpSp>
            <p:nvGrpSpPr>
              <p:cNvPr id="455" name="Google Shape;455;p24"/>
              <p:cNvGrpSpPr/>
              <p:nvPr/>
            </p:nvGrpSpPr>
            <p:grpSpPr>
              <a:xfrm>
                <a:off x="786875" y="1548850"/>
                <a:ext cx="1041300" cy="1041300"/>
                <a:chOff x="770275" y="1548850"/>
                <a:chExt cx="1041300" cy="1041300"/>
              </a:xfrm>
            </p:grpSpPr>
            <p:sp>
              <p:nvSpPr>
                <p:cNvPr id="420" name="Google Shape;420;p24"/>
                <p:cNvSpPr/>
                <p:nvPr/>
              </p:nvSpPr>
              <p:spPr>
                <a:xfrm>
                  <a:off x="770275" y="1548850"/>
                  <a:ext cx="1041300" cy="1041300"/>
                </a:xfrm>
                <a:prstGeom prst="ellipse">
                  <a:avLst/>
                </a:prstGeom>
                <a:solidFill>
                  <a:srgbClr val="BD624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56" name="Google Shape;456;p24"/>
                <p:cNvSpPr/>
                <p:nvPr/>
              </p:nvSpPr>
              <p:spPr>
                <a:xfrm>
                  <a:off x="828610" y="1607196"/>
                  <a:ext cx="924900" cy="924900"/>
                </a:xfrm>
                <a:prstGeom prst="ellipse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457" name="Google Shape;457;p24"/>
              <p:cNvSpPr txBox="1"/>
              <p:nvPr/>
            </p:nvSpPr>
            <p:spPr>
              <a:xfrm>
                <a:off x="811025" y="1992700"/>
                <a:ext cx="993000" cy="153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0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Operations</a:t>
                </a:r>
                <a:endParaRPr b="1" sz="10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sp>
          <p:nvSpPr>
            <p:cNvPr id="458" name="Google Shape;458;p24"/>
            <p:cNvSpPr txBox="1"/>
            <p:nvPr/>
          </p:nvSpPr>
          <p:spPr>
            <a:xfrm>
              <a:off x="5901202" y="3881475"/>
              <a:ext cx="1644600" cy="26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800">
                  <a:solidFill>
                    <a:srgbClr val="171416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Map out key processes, supply chain, or operational strategies.</a:t>
              </a:r>
              <a:endParaRPr sz="800">
                <a:solidFill>
                  <a:srgbClr val="171416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3" name="Google Shape;463;p25"/>
          <p:cNvGrpSpPr/>
          <p:nvPr/>
        </p:nvGrpSpPr>
        <p:grpSpPr>
          <a:xfrm>
            <a:off x="30" y="1"/>
            <a:ext cx="9143889" cy="5145474"/>
            <a:chOff x="30" y="1"/>
            <a:chExt cx="9143889" cy="5145474"/>
          </a:xfrm>
        </p:grpSpPr>
        <p:sp>
          <p:nvSpPr>
            <p:cNvPr id="464" name="Google Shape;464;p25"/>
            <p:cNvSpPr/>
            <p:nvPr/>
          </p:nvSpPr>
          <p:spPr>
            <a:xfrm flipH="1">
              <a:off x="30" y="1"/>
              <a:ext cx="2085895" cy="342438"/>
            </a:xfrm>
            <a:custGeom>
              <a:rect b="b" l="l" r="r" t="t"/>
              <a:pathLst>
                <a:path extrusionOk="0" h="30892" w="48913">
                  <a:moveTo>
                    <a:pt x="0" y="0"/>
                  </a:moveTo>
                  <a:lnTo>
                    <a:pt x="0" y="30892"/>
                  </a:lnTo>
                  <a:lnTo>
                    <a:pt x="48913" y="30892"/>
                  </a:lnTo>
                </a:path>
              </a:pathLst>
            </a:custGeom>
            <a:noFill/>
            <a:ln cap="flat" cmpd="sng" w="28575">
              <a:solidFill>
                <a:srgbClr val="EBF0EE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465" name="Google Shape;465;p25"/>
            <p:cNvSpPr/>
            <p:nvPr/>
          </p:nvSpPr>
          <p:spPr>
            <a:xfrm flipH="1" rot="10800000">
              <a:off x="7205375" y="4818560"/>
              <a:ext cx="1938544" cy="326915"/>
            </a:xfrm>
            <a:custGeom>
              <a:rect b="b" l="l" r="r" t="t"/>
              <a:pathLst>
                <a:path extrusionOk="0" h="30892" w="48913">
                  <a:moveTo>
                    <a:pt x="0" y="0"/>
                  </a:moveTo>
                  <a:lnTo>
                    <a:pt x="0" y="30892"/>
                  </a:lnTo>
                  <a:lnTo>
                    <a:pt x="48913" y="30892"/>
                  </a:lnTo>
                </a:path>
              </a:pathLst>
            </a:custGeom>
            <a:noFill/>
            <a:ln cap="flat" cmpd="sng" w="28575">
              <a:solidFill>
                <a:srgbClr val="EBF0EE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sp>
        <p:nvSpPr>
          <p:cNvPr id="466" name="Google Shape;466;p25"/>
          <p:cNvSpPr txBox="1"/>
          <p:nvPr/>
        </p:nvSpPr>
        <p:spPr>
          <a:xfrm>
            <a:off x="2830925" y="716000"/>
            <a:ext cx="34821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171416"/>
                </a:solidFill>
                <a:latin typeface="Montserrat"/>
                <a:ea typeface="Montserrat"/>
                <a:cs typeface="Montserrat"/>
                <a:sym typeface="Montserrat"/>
              </a:rPr>
              <a:t>Business Process</a:t>
            </a:r>
            <a:endParaRPr b="1" sz="1800">
              <a:solidFill>
                <a:srgbClr val="17141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467" name="Google Shape;467;p25"/>
          <p:cNvGrpSpPr/>
          <p:nvPr/>
        </p:nvGrpSpPr>
        <p:grpSpPr>
          <a:xfrm>
            <a:off x="798483" y="1451358"/>
            <a:ext cx="7575325" cy="3048517"/>
            <a:chOff x="798483" y="1451358"/>
            <a:chExt cx="7575325" cy="3048517"/>
          </a:xfrm>
        </p:grpSpPr>
        <p:grpSp>
          <p:nvGrpSpPr>
            <p:cNvPr id="468" name="Google Shape;468;p25"/>
            <p:cNvGrpSpPr/>
            <p:nvPr/>
          </p:nvGrpSpPr>
          <p:grpSpPr>
            <a:xfrm>
              <a:off x="798483" y="1451358"/>
              <a:ext cx="1988950" cy="3048517"/>
              <a:chOff x="798483" y="1451358"/>
              <a:chExt cx="1988950" cy="3048517"/>
            </a:xfrm>
          </p:grpSpPr>
          <p:sp>
            <p:nvSpPr>
              <p:cNvPr id="469" name="Google Shape;469;p25"/>
              <p:cNvSpPr txBox="1"/>
              <p:nvPr/>
            </p:nvSpPr>
            <p:spPr>
              <a:xfrm>
                <a:off x="938358" y="1451358"/>
                <a:ext cx="1518600" cy="24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600">
                    <a:solidFill>
                      <a:srgbClr val="171416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Step 1</a:t>
                </a:r>
                <a:endParaRPr sz="1600">
                  <a:solidFill>
                    <a:srgbClr val="171416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  <p:grpSp>
            <p:nvGrpSpPr>
              <p:cNvPr id="470" name="Google Shape;470;p25"/>
              <p:cNvGrpSpPr/>
              <p:nvPr/>
            </p:nvGrpSpPr>
            <p:grpSpPr>
              <a:xfrm>
                <a:off x="938358" y="3455142"/>
                <a:ext cx="1518600" cy="1044733"/>
                <a:chOff x="924975" y="3455142"/>
                <a:chExt cx="1518600" cy="1044733"/>
              </a:xfrm>
            </p:grpSpPr>
            <p:sp>
              <p:nvSpPr>
                <p:cNvPr id="471" name="Google Shape;471;p25"/>
                <p:cNvSpPr txBox="1"/>
                <p:nvPr/>
              </p:nvSpPr>
              <p:spPr>
                <a:xfrm>
                  <a:off x="924975" y="3455142"/>
                  <a:ext cx="1518600" cy="246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600">
                      <a:solidFill>
                        <a:srgbClr val="171416"/>
                      </a:solidFill>
                      <a:latin typeface="Montserrat Medium"/>
                      <a:ea typeface="Montserrat Medium"/>
                      <a:cs typeface="Montserrat Medium"/>
                      <a:sym typeface="Montserrat Medium"/>
                    </a:rPr>
                    <a:t>Input</a:t>
                  </a:r>
                  <a:endParaRPr sz="1600">
                    <a:solidFill>
                      <a:srgbClr val="171416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endParaRPr>
                </a:p>
              </p:txBody>
            </p:sp>
            <p:sp>
              <p:nvSpPr>
                <p:cNvPr id="472" name="Google Shape;472;p25"/>
                <p:cNvSpPr txBox="1"/>
                <p:nvPr/>
              </p:nvSpPr>
              <p:spPr>
                <a:xfrm>
                  <a:off x="924975" y="3814975"/>
                  <a:ext cx="1518600" cy="684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000">
                      <a:solidFill>
                        <a:srgbClr val="171416"/>
                      </a:solidFill>
                      <a:latin typeface="Montserrat Medium"/>
                      <a:ea typeface="Montserrat Medium"/>
                      <a:cs typeface="Montserrat Medium"/>
                      <a:sym typeface="Montserrat Medium"/>
                    </a:rPr>
                    <a:t>Identify the resources, materials, or data needed to start the process.</a:t>
                  </a:r>
                  <a:endParaRPr sz="1000">
                    <a:solidFill>
                      <a:srgbClr val="171416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endParaRPr>
                </a:p>
              </p:txBody>
            </p:sp>
          </p:grpSp>
          <p:grpSp>
            <p:nvGrpSpPr>
              <p:cNvPr id="473" name="Google Shape;473;p25"/>
              <p:cNvGrpSpPr/>
              <p:nvPr/>
            </p:nvGrpSpPr>
            <p:grpSpPr>
              <a:xfrm>
                <a:off x="798483" y="1733850"/>
                <a:ext cx="1988950" cy="1480900"/>
                <a:chOff x="785100" y="1733850"/>
                <a:chExt cx="1988950" cy="1480900"/>
              </a:xfrm>
            </p:grpSpPr>
            <p:sp>
              <p:nvSpPr>
                <p:cNvPr id="474" name="Google Shape;474;p25"/>
                <p:cNvSpPr/>
                <p:nvPr/>
              </p:nvSpPr>
              <p:spPr>
                <a:xfrm>
                  <a:off x="785100" y="1769375"/>
                  <a:ext cx="895800" cy="111600"/>
                </a:xfrm>
                <a:prstGeom prst="rect">
                  <a:avLst/>
                </a:prstGeom>
                <a:solidFill>
                  <a:srgbClr val="EF9D2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75" name="Google Shape;475;p25"/>
                <p:cNvSpPr/>
                <p:nvPr/>
              </p:nvSpPr>
              <p:spPr>
                <a:xfrm>
                  <a:off x="983350" y="1825750"/>
                  <a:ext cx="1389000" cy="1389000"/>
                </a:xfrm>
                <a:prstGeom prst="ellipse">
                  <a:avLst/>
                </a:prstGeom>
                <a:noFill/>
                <a:ln cap="flat" cmpd="sng" w="114300">
                  <a:solidFill>
                    <a:srgbClr val="F3B63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476" name="Google Shape;476;p25"/>
                <p:cNvGrpSpPr/>
                <p:nvPr/>
              </p:nvGrpSpPr>
              <p:grpSpPr>
                <a:xfrm>
                  <a:off x="1681050" y="1733850"/>
                  <a:ext cx="1093000" cy="182700"/>
                  <a:chOff x="1681050" y="1733850"/>
                  <a:chExt cx="1093000" cy="182700"/>
                </a:xfrm>
              </p:grpSpPr>
              <p:sp>
                <p:nvSpPr>
                  <p:cNvPr id="477" name="Google Shape;477;p25"/>
                  <p:cNvSpPr/>
                  <p:nvPr/>
                </p:nvSpPr>
                <p:spPr>
                  <a:xfrm rot="5400000">
                    <a:off x="2617900" y="1760400"/>
                    <a:ext cx="182700" cy="129600"/>
                  </a:xfrm>
                  <a:prstGeom prst="triangle">
                    <a:avLst>
                      <a:gd fmla="val 50000" name="adj"/>
                    </a:avLst>
                  </a:prstGeom>
                  <a:solidFill>
                    <a:srgbClr val="F3B635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78" name="Google Shape;478;p25"/>
                  <p:cNvSpPr/>
                  <p:nvPr/>
                </p:nvSpPr>
                <p:spPr>
                  <a:xfrm>
                    <a:off x="1681050" y="1769375"/>
                    <a:ext cx="968100" cy="111600"/>
                  </a:xfrm>
                  <a:prstGeom prst="rect">
                    <a:avLst/>
                  </a:prstGeom>
                  <a:solidFill>
                    <a:srgbClr val="F3B635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pic>
              <p:nvPicPr>
                <p:cNvPr id="479" name="Google Shape;479;p25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1331585" y="2239065"/>
                  <a:ext cx="698256" cy="56238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480" name="Google Shape;480;p25"/>
            <p:cNvGrpSpPr/>
            <p:nvPr/>
          </p:nvGrpSpPr>
          <p:grpSpPr>
            <a:xfrm>
              <a:off x="2775220" y="1451358"/>
              <a:ext cx="1953497" cy="3048517"/>
              <a:chOff x="2775220" y="1451358"/>
              <a:chExt cx="1953497" cy="3048517"/>
            </a:xfrm>
          </p:grpSpPr>
          <p:sp>
            <p:nvSpPr>
              <p:cNvPr id="481" name="Google Shape;481;p25"/>
              <p:cNvSpPr txBox="1"/>
              <p:nvPr/>
            </p:nvSpPr>
            <p:spPr>
              <a:xfrm>
                <a:off x="2879642" y="1451358"/>
                <a:ext cx="1518600" cy="24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600">
                    <a:solidFill>
                      <a:srgbClr val="171416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Step 2</a:t>
                </a:r>
                <a:endParaRPr sz="1600">
                  <a:solidFill>
                    <a:srgbClr val="171416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  <p:grpSp>
            <p:nvGrpSpPr>
              <p:cNvPr id="482" name="Google Shape;482;p25"/>
              <p:cNvGrpSpPr/>
              <p:nvPr/>
            </p:nvGrpSpPr>
            <p:grpSpPr>
              <a:xfrm>
                <a:off x="2873220" y="3455142"/>
                <a:ext cx="1518600" cy="1044733"/>
                <a:chOff x="924975" y="3455142"/>
                <a:chExt cx="1518600" cy="1044733"/>
              </a:xfrm>
            </p:grpSpPr>
            <p:sp>
              <p:nvSpPr>
                <p:cNvPr id="483" name="Google Shape;483;p25"/>
                <p:cNvSpPr txBox="1"/>
                <p:nvPr/>
              </p:nvSpPr>
              <p:spPr>
                <a:xfrm>
                  <a:off x="924975" y="3455142"/>
                  <a:ext cx="1518600" cy="246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600">
                      <a:solidFill>
                        <a:srgbClr val="171416"/>
                      </a:solidFill>
                      <a:latin typeface="Montserrat Medium"/>
                      <a:ea typeface="Montserrat Medium"/>
                      <a:cs typeface="Montserrat Medium"/>
                      <a:sym typeface="Montserrat Medium"/>
                    </a:rPr>
                    <a:t>Output</a:t>
                  </a:r>
                  <a:endParaRPr sz="1600">
                    <a:solidFill>
                      <a:srgbClr val="171416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endParaRPr>
                </a:p>
              </p:txBody>
            </p:sp>
            <p:sp>
              <p:nvSpPr>
                <p:cNvPr id="484" name="Google Shape;484;p25"/>
                <p:cNvSpPr txBox="1"/>
                <p:nvPr/>
              </p:nvSpPr>
              <p:spPr>
                <a:xfrm>
                  <a:off x="924975" y="3814975"/>
                  <a:ext cx="1518600" cy="684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000">
                      <a:solidFill>
                        <a:srgbClr val="171416"/>
                      </a:solidFill>
                      <a:latin typeface="Montserrat Medium"/>
                      <a:ea typeface="Montserrat Medium"/>
                      <a:cs typeface="Montserrat Medium"/>
                      <a:sym typeface="Montserrat Medium"/>
                    </a:rPr>
                    <a:t>Define the final product or service delivered to the customer.</a:t>
                  </a:r>
                  <a:endParaRPr sz="1000">
                    <a:solidFill>
                      <a:srgbClr val="171416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endParaRPr>
                </a:p>
              </p:txBody>
            </p:sp>
          </p:grpSp>
          <p:grpSp>
            <p:nvGrpSpPr>
              <p:cNvPr id="485" name="Google Shape;485;p25"/>
              <p:cNvGrpSpPr/>
              <p:nvPr/>
            </p:nvGrpSpPr>
            <p:grpSpPr>
              <a:xfrm>
                <a:off x="2775220" y="1733850"/>
                <a:ext cx="1953497" cy="1480900"/>
                <a:chOff x="2742975" y="1733850"/>
                <a:chExt cx="1953497" cy="1480900"/>
              </a:xfrm>
            </p:grpSpPr>
            <p:sp>
              <p:nvSpPr>
                <p:cNvPr id="486" name="Google Shape;486;p25"/>
                <p:cNvSpPr/>
                <p:nvPr/>
              </p:nvSpPr>
              <p:spPr>
                <a:xfrm>
                  <a:off x="2742975" y="1773150"/>
                  <a:ext cx="895800" cy="107700"/>
                </a:xfrm>
                <a:prstGeom prst="chevron">
                  <a:avLst>
                    <a:gd fmla="val 67108" name="adj"/>
                  </a:avLst>
                </a:prstGeom>
                <a:solidFill>
                  <a:srgbClr val="C96328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87" name="Google Shape;487;p25"/>
                <p:cNvSpPr/>
                <p:nvPr/>
              </p:nvSpPr>
              <p:spPr>
                <a:xfrm>
                  <a:off x="2905772" y="1825750"/>
                  <a:ext cx="1389000" cy="1389000"/>
                </a:xfrm>
                <a:prstGeom prst="ellipse">
                  <a:avLst/>
                </a:prstGeom>
                <a:noFill/>
                <a:ln cap="flat" cmpd="sng" w="114300">
                  <a:solidFill>
                    <a:srgbClr val="D37F4E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488" name="Google Shape;488;p25"/>
                <p:cNvGrpSpPr/>
                <p:nvPr/>
              </p:nvGrpSpPr>
              <p:grpSpPr>
                <a:xfrm>
                  <a:off x="3603472" y="1733850"/>
                  <a:ext cx="1093000" cy="182700"/>
                  <a:chOff x="1681050" y="1733850"/>
                  <a:chExt cx="1093000" cy="182700"/>
                </a:xfrm>
              </p:grpSpPr>
              <p:sp>
                <p:nvSpPr>
                  <p:cNvPr id="489" name="Google Shape;489;p25"/>
                  <p:cNvSpPr/>
                  <p:nvPr/>
                </p:nvSpPr>
                <p:spPr>
                  <a:xfrm rot="5400000">
                    <a:off x="2617900" y="1760400"/>
                    <a:ext cx="182700" cy="129600"/>
                  </a:xfrm>
                  <a:prstGeom prst="triangle">
                    <a:avLst>
                      <a:gd fmla="val 50000" name="adj"/>
                    </a:avLst>
                  </a:prstGeom>
                  <a:solidFill>
                    <a:srgbClr val="D37F4E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90" name="Google Shape;490;p25"/>
                  <p:cNvSpPr/>
                  <p:nvPr/>
                </p:nvSpPr>
                <p:spPr>
                  <a:xfrm>
                    <a:off x="1681050" y="1769375"/>
                    <a:ext cx="968100" cy="111600"/>
                  </a:xfrm>
                  <a:prstGeom prst="rect">
                    <a:avLst/>
                  </a:prstGeom>
                  <a:solidFill>
                    <a:srgbClr val="D37F4E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pic>
              <p:nvPicPr>
                <p:cNvPr id="491" name="Google Shape;491;p25"/>
                <p:cNvPicPr preferRelativeResize="0"/>
                <p:nvPr/>
              </p:nvPicPr>
              <p:blipFill>
                <a:blip r:embed="rId4">
                  <a:alphaModFix/>
                </a:blip>
                <a:stretch>
                  <a:fillRect/>
                </a:stretch>
              </p:blipFill>
              <p:spPr>
                <a:xfrm>
                  <a:off x="3257573" y="2208870"/>
                  <a:ext cx="698256" cy="62277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492" name="Google Shape;492;p25"/>
            <p:cNvGrpSpPr/>
            <p:nvPr/>
          </p:nvGrpSpPr>
          <p:grpSpPr>
            <a:xfrm>
              <a:off x="4621426" y="1451358"/>
              <a:ext cx="2049054" cy="3048517"/>
              <a:chOff x="4621426" y="1451358"/>
              <a:chExt cx="2049054" cy="3048517"/>
            </a:xfrm>
          </p:grpSpPr>
          <p:sp>
            <p:nvSpPr>
              <p:cNvPr id="493" name="Google Shape;493;p25"/>
              <p:cNvSpPr txBox="1"/>
              <p:nvPr/>
            </p:nvSpPr>
            <p:spPr>
              <a:xfrm>
                <a:off x="4821406" y="1451358"/>
                <a:ext cx="1518600" cy="24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600">
                    <a:solidFill>
                      <a:srgbClr val="171416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Step 3</a:t>
                </a:r>
                <a:endParaRPr sz="1600">
                  <a:solidFill>
                    <a:srgbClr val="171416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  <p:grpSp>
            <p:nvGrpSpPr>
              <p:cNvPr id="494" name="Google Shape;494;p25"/>
              <p:cNvGrpSpPr/>
              <p:nvPr/>
            </p:nvGrpSpPr>
            <p:grpSpPr>
              <a:xfrm>
                <a:off x="4621426" y="3455150"/>
                <a:ext cx="1905600" cy="1044725"/>
                <a:chOff x="731418" y="3455150"/>
                <a:chExt cx="1905600" cy="1044725"/>
              </a:xfrm>
            </p:grpSpPr>
            <p:sp>
              <p:nvSpPr>
                <p:cNvPr id="495" name="Google Shape;495;p25"/>
                <p:cNvSpPr txBox="1"/>
                <p:nvPr/>
              </p:nvSpPr>
              <p:spPr>
                <a:xfrm>
                  <a:off x="731418" y="3455150"/>
                  <a:ext cx="1905600" cy="246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600">
                      <a:solidFill>
                        <a:srgbClr val="171416"/>
                      </a:solidFill>
                      <a:latin typeface="Montserrat Medium"/>
                      <a:ea typeface="Montserrat Medium"/>
                      <a:cs typeface="Montserrat Medium"/>
                      <a:sym typeface="Montserrat Medium"/>
                    </a:rPr>
                    <a:t>Feedback Loop</a:t>
                  </a:r>
                  <a:endParaRPr sz="1600">
                    <a:solidFill>
                      <a:srgbClr val="171416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endParaRPr>
                </a:p>
              </p:txBody>
            </p:sp>
            <p:sp>
              <p:nvSpPr>
                <p:cNvPr id="496" name="Google Shape;496;p25"/>
                <p:cNvSpPr txBox="1"/>
                <p:nvPr/>
              </p:nvSpPr>
              <p:spPr>
                <a:xfrm>
                  <a:off x="811567" y="3814975"/>
                  <a:ext cx="1745400" cy="684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000">
                      <a:solidFill>
                        <a:srgbClr val="171416"/>
                      </a:solidFill>
                      <a:latin typeface="Montserrat Medium"/>
                      <a:ea typeface="Montserrat Medium"/>
                      <a:cs typeface="Montserrat Medium"/>
                      <a:sym typeface="Montserrat Medium"/>
                    </a:rPr>
                    <a:t>Highlight any mechanisms for improving efficiency or addressing customer feedback.</a:t>
                  </a:r>
                  <a:endParaRPr sz="1000">
                    <a:solidFill>
                      <a:srgbClr val="171416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endParaRPr>
                </a:p>
              </p:txBody>
            </p:sp>
          </p:grpSp>
          <p:grpSp>
            <p:nvGrpSpPr>
              <p:cNvPr id="497" name="Google Shape;497;p25"/>
              <p:cNvGrpSpPr/>
              <p:nvPr/>
            </p:nvGrpSpPr>
            <p:grpSpPr>
              <a:xfrm>
                <a:off x="4716984" y="1733850"/>
                <a:ext cx="1953497" cy="1480900"/>
                <a:chOff x="4675308" y="1733850"/>
                <a:chExt cx="1953497" cy="1480900"/>
              </a:xfrm>
            </p:grpSpPr>
            <p:sp>
              <p:nvSpPr>
                <p:cNvPr id="498" name="Google Shape;498;p25"/>
                <p:cNvSpPr/>
                <p:nvPr/>
              </p:nvSpPr>
              <p:spPr>
                <a:xfrm>
                  <a:off x="4675308" y="1773150"/>
                  <a:ext cx="895800" cy="107700"/>
                </a:xfrm>
                <a:prstGeom prst="chevron">
                  <a:avLst>
                    <a:gd fmla="val 67108" name="adj"/>
                  </a:avLst>
                </a:prstGeom>
                <a:solidFill>
                  <a:srgbClr val="99422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499" name="Google Shape;499;p25"/>
                <p:cNvGrpSpPr/>
                <p:nvPr/>
              </p:nvGrpSpPr>
              <p:grpSpPr>
                <a:xfrm>
                  <a:off x="4838106" y="1733850"/>
                  <a:ext cx="1790700" cy="1480900"/>
                  <a:chOff x="4838106" y="1733850"/>
                  <a:chExt cx="1790700" cy="1480900"/>
                </a:xfrm>
              </p:grpSpPr>
              <p:sp>
                <p:nvSpPr>
                  <p:cNvPr id="500" name="Google Shape;500;p25"/>
                  <p:cNvSpPr/>
                  <p:nvPr/>
                </p:nvSpPr>
                <p:spPr>
                  <a:xfrm>
                    <a:off x="4838106" y="1825750"/>
                    <a:ext cx="1389000" cy="1389000"/>
                  </a:xfrm>
                  <a:prstGeom prst="ellipse">
                    <a:avLst/>
                  </a:prstGeom>
                  <a:noFill/>
                  <a:ln cap="flat" cmpd="sng" w="114300">
                    <a:solidFill>
                      <a:srgbClr val="A75A30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grpSp>
                <p:nvGrpSpPr>
                  <p:cNvPr id="501" name="Google Shape;501;p25"/>
                  <p:cNvGrpSpPr/>
                  <p:nvPr/>
                </p:nvGrpSpPr>
                <p:grpSpPr>
                  <a:xfrm>
                    <a:off x="5535806" y="1733850"/>
                    <a:ext cx="1093000" cy="182700"/>
                    <a:chOff x="1681050" y="1733850"/>
                    <a:chExt cx="1093000" cy="182700"/>
                  </a:xfrm>
                </p:grpSpPr>
                <p:sp>
                  <p:nvSpPr>
                    <p:cNvPr id="502" name="Google Shape;502;p25"/>
                    <p:cNvSpPr/>
                    <p:nvPr/>
                  </p:nvSpPr>
                  <p:spPr>
                    <a:xfrm rot="5400000">
                      <a:off x="2617900" y="1760400"/>
                      <a:ext cx="182700" cy="129600"/>
                    </a:xfrm>
                    <a:prstGeom prst="triangle">
                      <a:avLst>
                        <a:gd fmla="val 50000" name="adj"/>
                      </a:avLst>
                    </a:prstGeom>
                    <a:solidFill>
                      <a:srgbClr val="A75A30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503" name="Google Shape;503;p25"/>
                    <p:cNvSpPr/>
                    <p:nvPr/>
                  </p:nvSpPr>
                  <p:spPr>
                    <a:xfrm>
                      <a:off x="1681050" y="1769375"/>
                      <a:ext cx="968100" cy="111600"/>
                    </a:xfrm>
                    <a:prstGeom prst="rect">
                      <a:avLst/>
                    </a:prstGeom>
                    <a:solidFill>
                      <a:srgbClr val="A75A30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pic>
              <p:nvPicPr>
                <p:cNvPr id="504" name="Google Shape;504;p25"/>
                <p:cNvPicPr preferRelativeResize="0"/>
                <p:nvPr/>
              </p:nvPicPr>
              <p:blipFill>
                <a:blip r:embed="rId5">
                  <a:alphaModFix/>
                </a:blip>
                <a:stretch>
                  <a:fillRect/>
                </a:stretch>
              </p:blipFill>
              <p:spPr>
                <a:xfrm>
                  <a:off x="5170700" y="2257936"/>
                  <a:ext cx="724677" cy="52463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505" name="Google Shape;505;p25"/>
            <p:cNvGrpSpPr/>
            <p:nvPr/>
          </p:nvGrpSpPr>
          <p:grpSpPr>
            <a:xfrm>
              <a:off x="6650212" y="1451358"/>
              <a:ext cx="1723597" cy="2871517"/>
              <a:chOff x="6650212" y="1451358"/>
              <a:chExt cx="1723597" cy="2871517"/>
            </a:xfrm>
          </p:grpSpPr>
          <p:sp>
            <p:nvSpPr>
              <p:cNvPr id="506" name="Google Shape;506;p25"/>
              <p:cNvSpPr txBox="1"/>
              <p:nvPr/>
            </p:nvSpPr>
            <p:spPr>
              <a:xfrm>
                <a:off x="6754634" y="1451358"/>
                <a:ext cx="1518600" cy="24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600">
                    <a:solidFill>
                      <a:srgbClr val="171416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Step 4</a:t>
                </a:r>
                <a:endParaRPr sz="1600">
                  <a:solidFill>
                    <a:srgbClr val="171416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  <p:grpSp>
            <p:nvGrpSpPr>
              <p:cNvPr id="507" name="Google Shape;507;p25"/>
              <p:cNvGrpSpPr/>
              <p:nvPr/>
            </p:nvGrpSpPr>
            <p:grpSpPr>
              <a:xfrm>
                <a:off x="6748212" y="3455142"/>
                <a:ext cx="1518600" cy="867733"/>
                <a:chOff x="924975" y="3455142"/>
                <a:chExt cx="1518600" cy="867733"/>
              </a:xfrm>
            </p:grpSpPr>
            <p:sp>
              <p:nvSpPr>
                <p:cNvPr id="508" name="Google Shape;508;p25"/>
                <p:cNvSpPr txBox="1"/>
                <p:nvPr/>
              </p:nvSpPr>
              <p:spPr>
                <a:xfrm>
                  <a:off x="924975" y="3455142"/>
                  <a:ext cx="1518600" cy="246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600">
                      <a:solidFill>
                        <a:srgbClr val="171416"/>
                      </a:solidFill>
                      <a:latin typeface="Montserrat Medium"/>
                      <a:ea typeface="Montserrat Medium"/>
                      <a:cs typeface="Montserrat Medium"/>
                      <a:sym typeface="Montserrat Medium"/>
                    </a:rPr>
                    <a:t>Automation</a:t>
                  </a:r>
                  <a:endParaRPr sz="1600">
                    <a:solidFill>
                      <a:srgbClr val="171416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endParaRPr>
                </a:p>
              </p:txBody>
            </p:sp>
            <p:sp>
              <p:nvSpPr>
                <p:cNvPr id="509" name="Google Shape;509;p25"/>
                <p:cNvSpPr txBox="1"/>
                <p:nvPr/>
              </p:nvSpPr>
              <p:spPr>
                <a:xfrm>
                  <a:off x="924975" y="3814975"/>
                  <a:ext cx="1518600" cy="507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000">
                      <a:solidFill>
                        <a:srgbClr val="171416"/>
                      </a:solidFill>
                      <a:latin typeface="Montserrat Medium"/>
                      <a:ea typeface="Montserrat Medium"/>
                      <a:cs typeface="Montserrat Medium"/>
                      <a:sym typeface="Montserrat Medium"/>
                    </a:rPr>
                    <a:t>Mention any tools or technologies used to streamline the process.</a:t>
                  </a:r>
                  <a:endParaRPr sz="1000">
                    <a:solidFill>
                      <a:srgbClr val="171416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endParaRPr>
                </a:p>
              </p:txBody>
            </p:sp>
          </p:grpSp>
          <p:grpSp>
            <p:nvGrpSpPr>
              <p:cNvPr id="510" name="Google Shape;510;p25"/>
              <p:cNvGrpSpPr/>
              <p:nvPr/>
            </p:nvGrpSpPr>
            <p:grpSpPr>
              <a:xfrm>
                <a:off x="6650212" y="1733850"/>
                <a:ext cx="1723597" cy="1480900"/>
                <a:chOff x="6608536" y="1733850"/>
                <a:chExt cx="1723597" cy="1480900"/>
              </a:xfrm>
            </p:grpSpPr>
            <p:sp>
              <p:nvSpPr>
                <p:cNvPr id="511" name="Google Shape;511;p25"/>
                <p:cNvSpPr/>
                <p:nvPr/>
              </p:nvSpPr>
              <p:spPr>
                <a:xfrm>
                  <a:off x="6608536" y="1773150"/>
                  <a:ext cx="895800" cy="107700"/>
                </a:xfrm>
                <a:prstGeom prst="chevron">
                  <a:avLst>
                    <a:gd fmla="val 67108" name="adj"/>
                  </a:avLst>
                </a:prstGeom>
                <a:solidFill>
                  <a:srgbClr val="833E1C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12" name="Google Shape;512;p25"/>
                <p:cNvSpPr/>
                <p:nvPr/>
              </p:nvSpPr>
              <p:spPr>
                <a:xfrm>
                  <a:off x="6771333" y="1825750"/>
                  <a:ext cx="1389000" cy="1389000"/>
                </a:xfrm>
                <a:prstGeom prst="ellipse">
                  <a:avLst/>
                </a:prstGeom>
                <a:noFill/>
                <a:ln cap="flat" cmpd="sng" w="114300">
                  <a:solidFill>
                    <a:srgbClr val="833E1C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513" name="Google Shape;513;p25"/>
                <p:cNvGrpSpPr/>
                <p:nvPr/>
              </p:nvGrpSpPr>
              <p:grpSpPr>
                <a:xfrm>
                  <a:off x="7469027" y="1733850"/>
                  <a:ext cx="863106" cy="182700"/>
                  <a:chOff x="1681044" y="1733850"/>
                  <a:chExt cx="863106" cy="182700"/>
                </a:xfrm>
              </p:grpSpPr>
              <p:sp>
                <p:nvSpPr>
                  <p:cNvPr id="514" name="Google Shape;514;p25"/>
                  <p:cNvSpPr/>
                  <p:nvPr/>
                </p:nvSpPr>
                <p:spPr>
                  <a:xfrm rot="5400000">
                    <a:off x="2388000" y="1760400"/>
                    <a:ext cx="182700" cy="129600"/>
                  </a:xfrm>
                  <a:prstGeom prst="triangle">
                    <a:avLst>
                      <a:gd fmla="val 50000" name="adj"/>
                    </a:avLst>
                  </a:prstGeom>
                  <a:solidFill>
                    <a:srgbClr val="833E1C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515" name="Google Shape;515;p25"/>
                  <p:cNvSpPr/>
                  <p:nvPr/>
                </p:nvSpPr>
                <p:spPr>
                  <a:xfrm>
                    <a:off x="1681044" y="1769375"/>
                    <a:ext cx="733500" cy="111600"/>
                  </a:xfrm>
                  <a:prstGeom prst="rect">
                    <a:avLst/>
                  </a:prstGeom>
                  <a:solidFill>
                    <a:srgbClr val="833E1C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pic>
              <p:nvPicPr>
                <p:cNvPr id="516" name="Google Shape;516;p25"/>
                <p:cNvPicPr preferRelativeResize="0"/>
                <p:nvPr/>
              </p:nvPicPr>
              <p:blipFill>
                <a:blip r:embed="rId6">
                  <a:alphaModFix/>
                </a:blip>
                <a:stretch>
                  <a:fillRect/>
                </a:stretch>
              </p:blipFill>
              <p:spPr>
                <a:xfrm>
                  <a:off x="7220493" y="2182449"/>
                  <a:ext cx="490666" cy="67561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26"/>
          <p:cNvSpPr txBox="1"/>
          <p:nvPr/>
        </p:nvSpPr>
        <p:spPr>
          <a:xfrm>
            <a:off x="2830925" y="716000"/>
            <a:ext cx="3482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800">
                <a:solidFill>
                  <a:srgbClr val="171416"/>
                </a:solidFill>
                <a:latin typeface="Montserrat"/>
                <a:ea typeface="Montserrat"/>
                <a:cs typeface="Montserrat"/>
                <a:sym typeface="Montserrat"/>
              </a:rPr>
              <a:t>Use a Gantt Chart</a:t>
            </a:r>
            <a:endParaRPr b="1" sz="1800">
              <a:solidFill>
                <a:srgbClr val="17141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17141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2" name="Google Shape;522;p26"/>
          <p:cNvSpPr/>
          <p:nvPr/>
        </p:nvSpPr>
        <p:spPr>
          <a:xfrm flipH="1">
            <a:off x="-9" y="-1"/>
            <a:ext cx="2186533" cy="541846"/>
          </a:xfrm>
          <a:custGeom>
            <a:rect b="b" l="l" r="r" t="t"/>
            <a:pathLst>
              <a:path extrusionOk="0" h="30892" w="48913">
                <a:moveTo>
                  <a:pt x="0" y="0"/>
                </a:moveTo>
                <a:lnTo>
                  <a:pt x="0" y="30892"/>
                </a:lnTo>
                <a:lnTo>
                  <a:pt x="48913" y="30892"/>
                </a:lnTo>
              </a:path>
            </a:pathLst>
          </a:custGeom>
          <a:noFill/>
          <a:ln cap="flat" cmpd="sng" w="28575">
            <a:solidFill>
              <a:srgbClr val="EBF0EE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23" name="Google Shape;523;p26"/>
          <p:cNvSpPr/>
          <p:nvPr/>
        </p:nvSpPr>
        <p:spPr>
          <a:xfrm flipH="1" rot="10800000">
            <a:off x="7126300" y="4672827"/>
            <a:ext cx="2017661" cy="472648"/>
          </a:xfrm>
          <a:custGeom>
            <a:rect b="b" l="l" r="r" t="t"/>
            <a:pathLst>
              <a:path extrusionOk="0" h="30892" w="48913">
                <a:moveTo>
                  <a:pt x="0" y="0"/>
                </a:moveTo>
                <a:lnTo>
                  <a:pt x="0" y="30892"/>
                </a:lnTo>
                <a:lnTo>
                  <a:pt x="48913" y="30892"/>
                </a:lnTo>
              </a:path>
            </a:pathLst>
          </a:custGeom>
          <a:noFill/>
          <a:ln cap="flat" cmpd="sng" w="28575">
            <a:solidFill>
              <a:srgbClr val="EBF0EE"/>
            </a:solidFill>
            <a:prstDash val="solid"/>
            <a:round/>
            <a:headEnd len="med" w="med" type="none"/>
            <a:tailEnd len="med" w="med" type="none"/>
          </a:ln>
        </p:spPr>
      </p:sp>
      <p:cxnSp>
        <p:nvCxnSpPr>
          <p:cNvPr id="524" name="Google Shape;524;p26"/>
          <p:cNvCxnSpPr/>
          <p:nvPr/>
        </p:nvCxnSpPr>
        <p:spPr>
          <a:xfrm>
            <a:off x="6248438" y="1663700"/>
            <a:ext cx="0" cy="2289300"/>
          </a:xfrm>
          <a:prstGeom prst="straightConnector1">
            <a:avLst/>
          </a:prstGeom>
          <a:noFill/>
          <a:ln cap="flat" cmpd="sng" w="9525">
            <a:solidFill>
              <a:srgbClr val="E9E8E8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25" name="Google Shape;525;p26"/>
          <p:cNvCxnSpPr/>
          <p:nvPr/>
        </p:nvCxnSpPr>
        <p:spPr>
          <a:xfrm>
            <a:off x="6441892" y="1663700"/>
            <a:ext cx="0" cy="2289300"/>
          </a:xfrm>
          <a:prstGeom prst="straightConnector1">
            <a:avLst/>
          </a:prstGeom>
          <a:noFill/>
          <a:ln cap="flat" cmpd="sng" w="9525">
            <a:solidFill>
              <a:srgbClr val="E9E8E8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26" name="Google Shape;526;p26"/>
          <p:cNvCxnSpPr/>
          <p:nvPr/>
        </p:nvCxnSpPr>
        <p:spPr>
          <a:xfrm>
            <a:off x="6635345" y="1663700"/>
            <a:ext cx="0" cy="2289300"/>
          </a:xfrm>
          <a:prstGeom prst="straightConnector1">
            <a:avLst/>
          </a:prstGeom>
          <a:noFill/>
          <a:ln cap="flat" cmpd="sng" w="9525">
            <a:solidFill>
              <a:srgbClr val="E9E8E8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27" name="Google Shape;527;p26"/>
          <p:cNvCxnSpPr/>
          <p:nvPr/>
        </p:nvCxnSpPr>
        <p:spPr>
          <a:xfrm>
            <a:off x="6828798" y="1663700"/>
            <a:ext cx="0" cy="2289300"/>
          </a:xfrm>
          <a:prstGeom prst="straightConnector1">
            <a:avLst/>
          </a:prstGeom>
          <a:noFill/>
          <a:ln cap="flat" cmpd="sng" w="9525">
            <a:solidFill>
              <a:srgbClr val="E9E8E8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28" name="Google Shape;528;p26"/>
          <p:cNvCxnSpPr/>
          <p:nvPr/>
        </p:nvCxnSpPr>
        <p:spPr>
          <a:xfrm>
            <a:off x="7022252" y="1663700"/>
            <a:ext cx="0" cy="2289300"/>
          </a:xfrm>
          <a:prstGeom prst="straightConnector1">
            <a:avLst/>
          </a:prstGeom>
          <a:noFill/>
          <a:ln cap="flat" cmpd="sng" w="9525">
            <a:solidFill>
              <a:srgbClr val="E9E8E8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29" name="Google Shape;529;p26"/>
          <p:cNvCxnSpPr/>
          <p:nvPr/>
        </p:nvCxnSpPr>
        <p:spPr>
          <a:xfrm>
            <a:off x="7215705" y="1663700"/>
            <a:ext cx="0" cy="2289300"/>
          </a:xfrm>
          <a:prstGeom prst="straightConnector1">
            <a:avLst/>
          </a:prstGeom>
          <a:noFill/>
          <a:ln cap="flat" cmpd="sng" w="9525">
            <a:solidFill>
              <a:srgbClr val="E9E8E8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30" name="Google Shape;530;p26"/>
          <p:cNvCxnSpPr/>
          <p:nvPr/>
        </p:nvCxnSpPr>
        <p:spPr>
          <a:xfrm>
            <a:off x="7409158" y="1663700"/>
            <a:ext cx="0" cy="2289300"/>
          </a:xfrm>
          <a:prstGeom prst="straightConnector1">
            <a:avLst/>
          </a:prstGeom>
          <a:noFill/>
          <a:ln cap="flat" cmpd="sng" w="9525">
            <a:solidFill>
              <a:srgbClr val="E9E8E8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31" name="Google Shape;531;p26"/>
          <p:cNvCxnSpPr/>
          <p:nvPr/>
        </p:nvCxnSpPr>
        <p:spPr>
          <a:xfrm>
            <a:off x="7602612" y="1663700"/>
            <a:ext cx="0" cy="2289300"/>
          </a:xfrm>
          <a:prstGeom prst="straightConnector1">
            <a:avLst/>
          </a:prstGeom>
          <a:noFill/>
          <a:ln cap="flat" cmpd="sng" w="9525">
            <a:solidFill>
              <a:srgbClr val="E9E8E8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32" name="Google Shape;532;p26"/>
          <p:cNvCxnSpPr/>
          <p:nvPr/>
        </p:nvCxnSpPr>
        <p:spPr>
          <a:xfrm>
            <a:off x="7796065" y="1663700"/>
            <a:ext cx="0" cy="2289300"/>
          </a:xfrm>
          <a:prstGeom prst="straightConnector1">
            <a:avLst/>
          </a:prstGeom>
          <a:noFill/>
          <a:ln cap="flat" cmpd="sng" w="9525">
            <a:solidFill>
              <a:srgbClr val="E9E8E8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33" name="Google Shape;533;p26"/>
          <p:cNvCxnSpPr/>
          <p:nvPr/>
        </p:nvCxnSpPr>
        <p:spPr>
          <a:xfrm>
            <a:off x="7989518" y="1663700"/>
            <a:ext cx="0" cy="2289300"/>
          </a:xfrm>
          <a:prstGeom prst="straightConnector1">
            <a:avLst/>
          </a:prstGeom>
          <a:noFill/>
          <a:ln cap="flat" cmpd="sng" w="9525">
            <a:solidFill>
              <a:srgbClr val="E9E8E8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34" name="Google Shape;534;p26"/>
          <p:cNvCxnSpPr/>
          <p:nvPr/>
        </p:nvCxnSpPr>
        <p:spPr>
          <a:xfrm>
            <a:off x="8182972" y="1663700"/>
            <a:ext cx="0" cy="2289300"/>
          </a:xfrm>
          <a:prstGeom prst="straightConnector1">
            <a:avLst/>
          </a:prstGeom>
          <a:noFill/>
          <a:ln cap="flat" cmpd="sng" w="9525">
            <a:solidFill>
              <a:srgbClr val="E9E8E8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35" name="Google Shape;535;p26"/>
          <p:cNvCxnSpPr/>
          <p:nvPr/>
        </p:nvCxnSpPr>
        <p:spPr>
          <a:xfrm>
            <a:off x="8376425" y="1663700"/>
            <a:ext cx="0" cy="2289300"/>
          </a:xfrm>
          <a:prstGeom prst="straightConnector1">
            <a:avLst/>
          </a:prstGeom>
          <a:noFill/>
          <a:ln cap="flat" cmpd="sng" w="9525">
            <a:solidFill>
              <a:srgbClr val="E9E8E8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536" name="Google Shape;536;p26"/>
          <p:cNvGrpSpPr/>
          <p:nvPr/>
        </p:nvGrpSpPr>
        <p:grpSpPr>
          <a:xfrm>
            <a:off x="6416525" y="3813662"/>
            <a:ext cx="1042000" cy="136500"/>
            <a:chOff x="2956950" y="3821937"/>
            <a:chExt cx="1042000" cy="136500"/>
          </a:xfrm>
        </p:grpSpPr>
        <p:sp>
          <p:nvSpPr>
            <p:cNvPr id="537" name="Google Shape;537;p26"/>
            <p:cNvSpPr/>
            <p:nvPr/>
          </p:nvSpPr>
          <p:spPr>
            <a:xfrm>
              <a:off x="2956950" y="3843987"/>
              <a:ext cx="971700" cy="92400"/>
            </a:xfrm>
            <a:prstGeom prst="roundRect">
              <a:avLst>
                <a:gd fmla="val 50000" name="adj"/>
              </a:avLst>
            </a:prstGeom>
            <a:solidFill>
              <a:srgbClr val="D3D2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" name="Google Shape;538;p26"/>
            <p:cNvSpPr/>
            <p:nvPr/>
          </p:nvSpPr>
          <p:spPr>
            <a:xfrm>
              <a:off x="3862450" y="3821937"/>
              <a:ext cx="136500" cy="136500"/>
            </a:xfrm>
            <a:prstGeom prst="ellipse">
              <a:avLst/>
            </a:prstGeom>
            <a:solidFill>
              <a:srgbClr val="F3B635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39" name="Google Shape;539;p26"/>
          <p:cNvGrpSpPr/>
          <p:nvPr/>
        </p:nvGrpSpPr>
        <p:grpSpPr>
          <a:xfrm>
            <a:off x="796925" y="1385450"/>
            <a:ext cx="7579500" cy="3044350"/>
            <a:chOff x="796925" y="1385450"/>
            <a:chExt cx="7579500" cy="3044350"/>
          </a:xfrm>
        </p:grpSpPr>
        <p:cxnSp>
          <p:nvCxnSpPr>
            <p:cNvPr id="540" name="Google Shape;540;p26"/>
            <p:cNvCxnSpPr/>
            <p:nvPr/>
          </p:nvCxnSpPr>
          <p:spPr>
            <a:xfrm>
              <a:off x="796925" y="1662650"/>
              <a:ext cx="7579500" cy="0"/>
            </a:xfrm>
            <a:prstGeom prst="straightConnector1">
              <a:avLst/>
            </a:prstGeom>
            <a:noFill/>
            <a:ln cap="flat" cmpd="sng" w="9525">
              <a:solidFill>
                <a:srgbClr val="E9E8E8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41" name="Google Shape;541;p26"/>
            <p:cNvCxnSpPr/>
            <p:nvPr/>
          </p:nvCxnSpPr>
          <p:spPr>
            <a:xfrm>
              <a:off x="796925" y="1910027"/>
              <a:ext cx="7579500" cy="0"/>
            </a:xfrm>
            <a:prstGeom prst="straightConnector1">
              <a:avLst/>
            </a:prstGeom>
            <a:noFill/>
            <a:ln cap="flat" cmpd="sng" w="9525">
              <a:solidFill>
                <a:srgbClr val="E9E8E8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42" name="Google Shape;542;p26"/>
            <p:cNvCxnSpPr/>
            <p:nvPr/>
          </p:nvCxnSpPr>
          <p:spPr>
            <a:xfrm>
              <a:off x="995900" y="1663700"/>
              <a:ext cx="0" cy="2289300"/>
            </a:xfrm>
            <a:prstGeom prst="straightConnector1">
              <a:avLst/>
            </a:prstGeom>
            <a:noFill/>
            <a:ln cap="flat" cmpd="sng" w="9525">
              <a:solidFill>
                <a:srgbClr val="E9E8E8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43" name="Google Shape;543;p26"/>
            <p:cNvCxnSpPr/>
            <p:nvPr/>
          </p:nvCxnSpPr>
          <p:spPr>
            <a:xfrm>
              <a:off x="2572825" y="1663700"/>
              <a:ext cx="0" cy="2289300"/>
            </a:xfrm>
            <a:prstGeom prst="straightConnector1">
              <a:avLst/>
            </a:prstGeom>
            <a:noFill/>
            <a:ln cap="flat" cmpd="sng" w="9525">
              <a:solidFill>
                <a:srgbClr val="E9E8E8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44" name="Google Shape;544;p26"/>
            <p:cNvCxnSpPr/>
            <p:nvPr/>
          </p:nvCxnSpPr>
          <p:spPr>
            <a:xfrm>
              <a:off x="2766278" y="1663700"/>
              <a:ext cx="0" cy="2289300"/>
            </a:xfrm>
            <a:prstGeom prst="straightConnector1">
              <a:avLst/>
            </a:prstGeom>
            <a:noFill/>
            <a:ln cap="flat" cmpd="sng" w="9525">
              <a:solidFill>
                <a:srgbClr val="E9E8E8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45" name="Google Shape;545;p26"/>
            <p:cNvCxnSpPr/>
            <p:nvPr/>
          </p:nvCxnSpPr>
          <p:spPr>
            <a:xfrm>
              <a:off x="2959732" y="1663700"/>
              <a:ext cx="0" cy="2289300"/>
            </a:xfrm>
            <a:prstGeom prst="straightConnector1">
              <a:avLst/>
            </a:prstGeom>
            <a:noFill/>
            <a:ln cap="flat" cmpd="sng" w="9525">
              <a:solidFill>
                <a:srgbClr val="E9E8E8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46" name="Google Shape;546;p26"/>
            <p:cNvCxnSpPr/>
            <p:nvPr/>
          </p:nvCxnSpPr>
          <p:spPr>
            <a:xfrm>
              <a:off x="3153185" y="1663700"/>
              <a:ext cx="0" cy="2289300"/>
            </a:xfrm>
            <a:prstGeom prst="straightConnector1">
              <a:avLst/>
            </a:prstGeom>
            <a:noFill/>
            <a:ln cap="flat" cmpd="sng" w="9525">
              <a:solidFill>
                <a:srgbClr val="E9E8E8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47" name="Google Shape;547;p26"/>
            <p:cNvCxnSpPr/>
            <p:nvPr/>
          </p:nvCxnSpPr>
          <p:spPr>
            <a:xfrm>
              <a:off x="3346638" y="1663700"/>
              <a:ext cx="0" cy="2289300"/>
            </a:xfrm>
            <a:prstGeom prst="straightConnector1">
              <a:avLst/>
            </a:prstGeom>
            <a:noFill/>
            <a:ln cap="flat" cmpd="sng" w="9525">
              <a:solidFill>
                <a:srgbClr val="E9E8E8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48" name="Google Shape;548;p26"/>
            <p:cNvCxnSpPr/>
            <p:nvPr/>
          </p:nvCxnSpPr>
          <p:spPr>
            <a:xfrm>
              <a:off x="3540092" y="1663700"/>
              <a:ext cx="0" cy="2289300"/>
            </a:xfrm>
            <a:prstGeom prst="straightConnector1">
              <a:avLst/>
            </a:prstGeom>
            <a:noFill/>
            <a:ln cap="flat" cmpd="sng" w="9525">
              <a:solidFill>
                <a:srgbClr val="E9E8E8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49" name="Google Shape;549;p26"/>
            <p:cNvCxnSpPr/>
            <p:nvPr/>
          </p:nvCxnSpPr>
          <p:spPr>
            <a:xfrm>
              <a:off x="3733545" y="1663700"/>
              <a:ext cx="0" cy="2289300"/>
            </a:xfrm>
            <a:prstGeom prst="straightConnector1">
              <a:avLst/>
            </a:prstGeom>
            <a:noFill/>
            <a:ln cap="flat" cmpd="sng" w="9525">
              <a:solidFill>
                <a:srgbClr val="E9E8E8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50" name="Google Shape;550;p26"/>
            <p:cNvCxnSpPr/>
            <p:nvPr/>
          </p:nvCxnSpPr>
          <p:spPr>
            <a:xfrm>
              <a:off x="3926998" y="1663700"/>
              <a:ext cx="0" cy="2289300"/>
            </a:xfrm>
            <a:prstGeom prst="straightConnector1">
              <a:avLst/>
            </a:prstGeom>
            <a:noFill/>
            <a:ln cap="flat" cmpd="sng" w="9525">
              <a:solidFill>
                <a:srgbClr val="E9E8E8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51" name="Google Shape;551;p26"/>
            <p:cNvCxnSpPr/>
            <p:nvPr/>
          </p:nvCxnSpPr>
          <p:spPr>
            <a:xfrm>
              <a:off x="4120452" y="1663700"/>
              <a:ext cx="0" cy="2289300"/>
            </a:xfrm>
            <a:prstGeom prst="straightConnector1">
              <a:avLst/>
            </a:prstGeom>
            <a:noFill/>
            <a:ln cap="flat" cmpd="sng" w="9525">
              <a:solidFill>
                <a:srgbClr val="E9E8E8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52" name="Google Shape;552;p26"/>
            <p:cNvCxnSpPr/>
            <p:nvPr/>
          </p:nvCxnSpPr>
          <p:spPr>
            <a:xfrm>
              <a:off x="4313905" y="1663700"/>
              <a:ext cx="0" cy="2289300"/>
            </a:xfrm>
            <a:prstGeom prst="straightConnector1">
              <a:avLst/>
            </a:prstGeom>
            <a:noFill/>
            <a:ln cap="flat" cmpd="sng" w="9525">
              <a:solidFill>
                <a:srgbClr val="E9E8E8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53" name="Google Shape;553;p26"/>
            <p:cNvCxnSpPr/>
            <p:nvPr/>
          </p:nvCxnSpPr>
          <p:spPr>
            <a:xfrm>
              <a:off x="4507358" y="1663700"/>
              <a:ext cx="0" cy="2289300"/>
            </a:xfrm>
            <a:prstGeom prst="straightConnector1">
              <a:avLst/>
            </a:prstGeom>
            <a:noFill/>
            <a:ln cap="flat" cmpd="sng" w="9525">
              <a:solidFill>
                <a:srgbClr val="E9E8E8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54" name="Google Shape;554;p26"/>
            <p:cNvCxnSpPr/>
            <p:nvPr/>
          </p:nvCxnSpPr>
          <p:spPr>
            <a:xfrm>
              <a:off x="4700812" y="1663700"/>
              <a:ext cx="0" cy="2289300"/>
            </a:xfrm>
            <a:prstGeom prst="straightConnector1">
              <a:avLst/>
            </a:prstGeom>
            <a:noFill/>
            <a:ln cap="flat" cmpd="sng" w="9525">
              <a:solidFill>
                <a:srgbClr val="E9E8E8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55" name="Google Shape;555;p26"/>
            <p:cNvCxnSpPr/>
            <p:nvPr/>
          </p:nvCxnSpPr>
          <p:spPr>
            <a:xfrm>
              <a:off x="4894265" y="1663700"/>
              <a:ext cx="0" cy="2289300"/>
            </a:xfrm>
            <a:prstGeom prst="straightConnector1">
              <a:avLst/>
            </a:prstGeom>
            <a:noFill/>
            <a:ln cap="flat" cmpd="sng" w="9525">
              <a:solidFill>
                <a:srgbClr val="E9E8E8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56" name="Google Shape;556;p26"/>
            <p:cNvCxnSpPr/>
            <p:nvPr/>
          </p:nvCxnSpPr>
          <p:spPr>
            <a:xfrm>
              <a:off x="5087718" y="1663700"/>
              <a:ext cx="0" cy="2289300"/>
            </a:xfrm>
            <a:prstGeom prst="straightConnector1">
              <a:avLst/>
            </a:prstGeom>
            <a:noFill/>
            <a:ln cap="flat" cmpd="sng" w="9525">
              <a:solidFill>
                <a:srgbClr val="E9E8E8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57" name="Google Shape;557;p26"/>
            <p:cNvCxnSpPr/>
            <p:nvPr/>
          </p:nvCxnSpPr>
          <p:spPr>
            <a:xfrm>
              <a:off x="5281172" y="1663700"/>
              <a:ext cx="0" cy="2289300"/>
            </a:xfrm>
            <a:prstGeom prst="straightConnector1">
              <a:avLst/>
            </a:prstGeom>
            <a:noFill/>
            <a:ln cap="flat" cmpd="sng" w="9525">
              <a:solidFill>
                <a:srgbClr val="E9E8E8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58" name="Google Shape;558;p26"/>
            <p:cNvCxnSpPr/>
            <p:nvPr/>
          </p:nvCxnSpPr>
          <p:spPr>
            <a:xfrm>
              <a:off x="5474625" y="1663700"/>
              <a:ext cx="0" cy="2289300"/>
            </a:xfrm>
            <a:prstGeom prst="straightConnector1">
              <a:avLst/>
            </a:prstGeom>
            <a:noFill/>
            <a:ln cap="flat" cmpd="sng" w="9525">
              <a:solidFill>
                <a:srgbClr val="E9E8E8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59" name="Google Shape;559;p26"/>
            <p:cNvCxnSpPr/>
            <p:nvPr/>
          </p:nvCxnSpPr>
          <p:spPr>
            <a:xfrm>
              <a:off x="5668078" y="1663700"/>
              <a:ext cx="0" cy="2289300"/>
            </a:xfrm>
            <a:prstGeom prst="straightConnector1">
              <a:avLst/>
            </a:prstGeom>
            <a:noFill/>
            <a:ln cap="flat" cmpd="sng" w="9525">
              <a:solidFill>
                <a:srgbClr val="E9E8E8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60" name="Google Shape;560;p26"/>
            <p:cNvCxnSpPr/>
            <p:nvPr/>
          </p:nvCxnSpPr>
          <p:spPr>
            <a:xfrm>
              <a:off x="5861532" y="1663700"/>
              <a:ext cx="0" cy="2289300"/>
            </a:xfrm>
            <a:prstGeom prst="straightConnector1">
              <a:avLst/>
            </a:prstGeom>
            <a:noFill/>
            <a:ln cap="flat" cmpd="sng" w="9525">
              <a:solidFill>
                <a:srgbClr val="E9E8E8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61" name="Google Shape;561;p26"/>
            <p:cNvCxnSpPr/>
            <p:nvPr/>
          </p:nvCxnSpPr>
          <p:spPr>
            <a:xfrm>
              <a:off x="6054985" y="1663700"/>
              <a:ext cx="0" cy="2289300"/>
            </a:xfrm>
            <a:prstGeom prst="straightConnector1">
              <a:avLst/>
            </a:prstGeom>
            <a:noFill/>
            <a:ln cap="flat" cmpd="sng" w="9525">
              <a:solidFill>
                <a:srgbClr val="E9E8E8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562" name="Google Shape;562;p26"/>
            <p:cNvGrpSpPr/>
            <p:nvPr/>
          </p:nvGrpSpPr>
          <p:grpSpPr>
            <a:xfrm>
              <a:off x="2575650" y="1729075"/>
              <a:ext cx="5800775" cy="123000"/>
              <a:chOff x="2575650" y="1721275"/>
              <a:chExt cx="5800775" cy="123000"/>
            </a:xfrm>
          </p:grpSpPr>
          <p:sp>
            <p:nvSpPr>
              <p:cNvPr id="563" name="Google Shape;563;p26"/>
              <p:cNvSpPr txBox="1"/>
              <p:nvPr/>
            </p:nvSpPr>
            <p:spPr>
              <a:xfrm>
                <a:off x="2575650" y="1721275"/>
                <a:ext cx="192600" cy="12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8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</a:t>
                </a:r>
                <a:endParaRPr sz="800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64" name="Google Shape;564;p26"/>
              <p:cNvSpPr txBox="1"/>
              <p:nvPr/>
            </p:nvSpPr>
            <p:spPr>
              <a:xfrm>
                <a:off x="2769035" y="1721275"/>
                <a:ext cx="192600" cy="12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8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2</a:t>
                </a:r>
                <a:endParaRPr sz="800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65" name="Google Shape;565;p26"/>
              <p:cNvSpPr txBox="1"/>
              <p:nvPr/>
            </p:nvSpPr>
            <p:spPr>
              <a:xfrm>
                <a:off x="2962421" y="1721275"/>
                <a:ext cx="192600" cy="12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8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3</a:t>
                </a:r>
                <a:endParaRPr sz="800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66" name="Google Shape;566;p26"/>
              <p:cNvSpPr txBox="1"/>
              <p:nvPr/>
            </p:nvSpPr>
            <p:spPr>
              <a:xfrm>
                <a:off x="3155806" y="1721275"/>
                <a:ext cx="192600" cy="12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8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4</a:t>
                </a:r>
                <a:endParaRPr sz="800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67" name="Google Shape;567;p26"/>
              <p:cNvSpPr txBox="1"/>
              <p:nvPr/>
            </p:nvSpPr>
            <p:spPr>
              <a:xfrm>
                <a:off x="3349191" y="1721275"/>
                <a:ext cx="192600" cy="12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8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5</a:t>
                </a:r>
                <a:endParaRPr sz="800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68" name="Google Shape;568;p26"/>
              <p:cNvSpPr txBox="1"/>
              <p:nvPr/>
            </p:nvSpPr>
            <p:spPr>
              <a:xfrm>
                <a:off x="3542577" y="1721275"/>
                <a:ext cx="192600" cy="12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8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6</a:t>
                </a:r>
                <a:endParaRPr sz="800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69" name="Google Shape;569;p26"/>
              <p:cNvSpPr txBox="1"/>
              <p:nvPr/>
            </p:nvSpPr>
            <p:spPr>
              <a:xfrm>
                <a:off x="3735962" y="1721275"/>
                <a:ext cx="192600" cy="12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8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7</a:t>
                </a:r>
                <a:endParaRPr sz="800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70" name="Google Shape;570;p26"/>
              <p:cNvSpPr txBox="1"/>
              <p:nvPr/>
            </p:nvSpPr>
            <p:spPr>
              <a:xfrm>
                <a:off x="3929347" y="1721275"/>
                <a:ext cx="192600" cy="12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8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8</a:t>
                </a:r>
                <a:endParaRPr sz="800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71" name="Google Shape;571;p26"/>
              <p:cNvSpPr txBox="1"/>
              <p:nvPr/>
            </p:nvSpPr>
            <p:spPr>
              <a:xfrm>
                <a:off x="4122733" y="1721275"/>
                <a:ext cx="192600" cy="12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8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9</a:t>
                </a:r>
                <a:endParaRPr sz="800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72" name="Google Shape;572;p26"/>
              <p:cNvSpPr txBox="1"/>
              <p:nvPr/>
            </p:nvSpPr>
            <p:spPr>
              <a:xfrm>
                <a:off x="4316118" y="1721275"/>
                <a:ext cx="192600" cy="12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8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10</a:t>
                </a:r>
                <a:endParaRPr sz="800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73" name="Google Shape;573;p26"/>
              <p:cNvSpPr txBox="1"/>
              <p:nvPr/>
            </p:nvSpPr>
            <p:spPr>
              <a:xfrm>
                <a:off x="4509503" y="1721275"/>
                <a:ext cx="192600" cy="12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8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11</a:t>
                </a:r>
                <a:endParaRPr sz="800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74" name="Google Shape;574;p26"/>
              <p:cNvSpPr txBox="1"/>
              <p:nvPr/>
            </p:nvSpPr>
            <p:spPr>
              <a:xfrm>
                <a:off x="4702889" y="1721275"/>
                <a:ext cx="192600" cy="12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8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12</a:t>
                </a:r>
                <a:endParaRPr sz="800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75" name="Google Shape;575;p26"/>
              <p:cNvSpPr txBox="1"/>
              <p:nvPr/>
            </p:nvSpPr>
            <p:spPr>
              <a:xfrm>
                <a:off x="4896274" y="1721275"/>
                <a:ext cx="192600" cy="12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8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13</a:t>
                </a:r>
                <a:endParaRPr sz="800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76" name="Google Shape;576;p26"/>
              <p:cNvSpPr txBox="1"/>
              <p:nvPr/>
            </p:nvSpPr>
            <p:spPr>
              <a:xfrm>
                <a:off x="5089659" y="1721275"/>
                <a:ext cx="192600" cy="12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8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14</a:t>
                </a:r>
                <a:endParaRPr sz="800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77" name="Google Shape;577;p26"/>
              <p:cNvSpPr txBox="1"/>
              <p:nvPr/>
            </p:nvSpPr>
            <p:spPr>
              <a:xfrm>
                <a:off x="5283045" y="1721275"/>
                <a:ext cx="192600" cy="12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8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15</a:t>
                </a:r>
                <a:endParaRPr sz="800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78" name="Google Shape;578;p26"/>
              <p:cNvSpPr txBox="1"/>
              <p:nvPr/>
            </p:nvSpPr>
            <p:spPr>
              <a:xfrm>
                <a:off x="5476430" y="1721275"/>
                <a:ext cx="192600" cy="12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8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16</a:t>
                </a:r>
                <a:endParaRPr sz="800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79" name="Google Shape;579;p26"/>
              <p:cNvSpPr txBox="1"/>
              <p:nvPr/>
            </p:nvSpPr>
            <p:spPr>
              <a:xfrm>
                <a:off x="5669816" y="1721275"/>
                <a:ext cx="192600" cy="12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8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17</a:t>
                </a:r>
                <a:endParaRPr sz="800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80" name="Google Shape;580;p26"/>
              <p:cNvSpPr txBox="1"/>
              <p:nvPr/>
            </p:nvSpPr>
            <p:spPr>
              <a:xfrm>
                <a:off x="5863201" y="1721275"/>
                <a:ext cx="192600" cy="12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8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18</a:t>
                </a:r>
                <a:endParaRPr sz="800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81" name="Google Shape;581;p26"/>
              <p:cNvSpPr txBox="1"/>
              <p:nvPr/>
            </p:nvSpPr>
            <p:spPr>
              <a:xfrm>
                <a:off x="6056586" y="1721275"/>
                <a:ext cx="192600" cy="12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8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19</a:t>
                </a:r>
                <a:endParaRPr sz="800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82" name="Google Shape;582;p26"/>
              <p:cNvSpPr txBox="1"/>
              <p:nvPr/>
            </p:nvSpPr>
            <p:spPr>
              <a:xfrm>
                <a:off x="6249972" y="1721275"/>
                <a:ext cx="192600" cy="12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8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20</a:t>
                </a:r>
                <a:endParaRPr sz="800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83" name="Google Shape;583;p26"/>
              <p:cNvSpPr txBox="1"/>
              <p:nvPr/>
            </p:nvSpPr>
            <p:spPr>
              <a:xfrm>
                <a:off x="6443357" y="1721275"/>
                <a:ext cx="192600" cy="12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8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2</a:t>
                </a:r>
                <a:r>
                  <a:rPr lang="ru" sz="8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</a:t>
                </a:r>
                <a:endParaRPr sz="800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84" name="Google Shape;584;p26"/>
              <p:cNvSpPr txBox="1"/>
              <p:nvPr/>
            </p:nvSpPr>
            <p:spPr>
              <a:xfrm>
                <a:off x="6636742" y="1721275"/>
                <a:ext cx="192600" cy="12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8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2</a:t>
                </a:r>
                <a:r>
                  <a:rPr lang="ru" sz="8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2</a:t>
                </a:r>
                <a:endParaRPr sz="800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85" name="Google Shape;585;p26"/>
              <p:cNvSpPr txBox="1"/>
              <p:nvPr/>
            </p:nvSpPr>
            <p:spPr>
              <a:xfrm>
                <a:off x="6830128" y="1721275"/>
                <a:ext cx="192600" cy="12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8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23</a:t>
                </a:r>
                <a:endParaRPr sz="800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86" name="Google Shape;586;p26"/>
              <p:cNvSpPr txBox="1"/>
              <p:nvPr/>
            </p:nvSpPr>
            <p:spPr>
              <a:xfrm>
                <a:off x="7023513" y="1721275"/>
                <a:ext cx="192600" cy="12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8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24</a:t>
                </a:r>
                <a:endParaRPr sz="800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87" name="Google Shape;587;p26"/>
              <p:cNvSpPr txBox="1"/>
              <p:nvPr/>
            </p:nvSpPr>
            <p:spPr>
              <a:xfrm>
                <a:off x="7216898" y="1721275"/>
                <a:ext cx="192600" cy="12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8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25</a:t>
                </a:r>
                <a:endParaRPr sz="800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88" name="Google Shape;588;p26"/>
              <p:cNvSpPr txBox="1"/>
              <p:nvPr/>
            </p:nvSpPr>
            <p:spPr>
              <a:xfrm>
                <a:off x="7410284" y="1721275"/>
                <a:ext cx="192600" cy="12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8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26</a:t>
                </a:r>
                <a:endParaRPr sz="800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89" name="Google Shape;589;p26"/>
              <p:cNvSpPr txBox="1"/>
              <p:nvPr/>
            </p:nvSpPr>
            <p:spPr>
              <a:xfrm>
                <a:off x="7603669" y="1721275"/>
                <a:ext cx="192600" cy="12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8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27</a:t>
                </a:r>
                <a:endParaRPr sz="800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90" name="Google Shape;590;p26"/>
              <p:cNvSpPr txBox="1"/>
              <p:nvPr/>
            </p:nvSpPr>
            <p:spPr>
              <a:xfrm>
                <a:off x="7797054" y="1721275"/>
                <a:ext cx="192600" cy="12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8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28</a:t>
                </a:r>
                <a:endParaRPr sz="800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91" name="Google Shape;591;p26"/>
              <p:cNvSpPr txBox="1"/>
              <p:nvPr/>
            </p:nvSpPr>
            <p:spPr>
              <a:xfrm>
                <a:off x="7990440" y="1721275"/>
                <a:ext cx="192600" cy="12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8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29</a:t>
                </a:r>
                <a:endParaRPr sz="800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92" name="Google Shape;592;p26"/>
              <p:cNvSpPr txBox="1"/>
              <p:nvPr/>
            </p:nvSpPr>
            <p:spPr>
              <a:xfrm>
                <a:off x="8183825" y="1721275"/>
                <a:ext cx="192600" cy="12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8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30</a:t>
                </a:r>
                <a:endParaRPr sz="800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grpSp>
          <p:nvGrpSpPr>
            <p:cNvPr id="593" name="Google Shape;593;p26"/>
            <p:cNvGrpSpPr/>
            <p:nvPr/>
          </p:nvGrpSpPr>
          <p:grpSpPr>
            <a:xfrm>
              <a:off x="2569575" y="1986275"/>
              <a:ext cx="1429375" cy="136500"/>
              <a:chOff x="2569575" y="1994550"/>
              <a:chExt cx="1429375" cy="136500"/>
            </a:xfrm>
          </p:grpSpPr>
          <p:sp>
            <p:nvSpPr>
              <p:cNvPr id="594" name="Google Shape;594;p26"/>
              <p:cNvSpPr/>
              <p:nvPr/>
            </p:nvSpPr>
            <p:spPr>
              <a:xfrm>
                <a:off x="2956950" y="2016600"/>
                <a:ext cx="971700" cy="92400"/>
              </a:xfrm>
              <a:prstGeom prst="roundRect">
                <a:avLst>
                  <a:gd fmla="val 50000" name="adj"/>
                </a:avLst>
              </a:prstGeom>
              <a:solidFill>
                <a:srgbClr val="D3D2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5" name="Google Shape;595;p26"/>
              <p:cNvSpPr/>
              <p:nvPr/>
            </p:nvSpPr>
            <p:spPr>
              <a:xfrm>
                <a:off x="2569575" y="2016600"/>
                <a:ext cx="971700" cy="92400"/>
              </a:xfrm>
              <a:prstGeom prst="roundRect">
                <a:avLst>
                  <a:gd fmla="val 50000" name="adj"/>
                </a:avLst>
              </a:prstGeom>
              <a:solidFill>
                <a:srgbClr val="833E1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6" name="Google Shape;596;p26"/>
              <p:cNvSpPr/>
              <p:nvPr/>
            </p:nvSpPr>
            <p:spPr>
              <a:xfrm>
                <a:off x="3862450" y="1994550"/>
                <a:ext cx="136500" cy="136500"/>
              </a:xfrm>
              <a:prstGeom prst="ellipse">
                <a:avLst/>
              </a:prstGeom>
              <a:solidFill>
                <a:srgbClr val="F3B635"/>
              </a:solidFill>
              <a:ln cap="flat" cmpd="sng" w="9525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97" name="Google Shape;597;p26"/>
            <p:cNvGrpSpPr/>
            <p:nvPr/>
          </p:nvGrpSpPr>
          <p:grpSpPr>
            <a:xfrm>
              <a:off x="2960250" y="2246298"/>
              <a:ext cx="1429375" cy="136500"/>
              <a:chOff x="2960250" y="2257112"/>
              <a:chExt cx="1429375" cy="136500"/>
            </a:xfrm>
          </p:grpSpPr>
          <p:sp>
            <p:nvSpPr>
              <p:cNvPr id="598" name="Google Shape;598;p26"/>
              <p:cNvSpPr/>
              <p:nvPr/>
            </p:nvSpPr>
            <p:spPr>
              <a:xfrm>
                <a:off x="3347625" y="2279162"/>
                <a:ext cx="971700" cy="92400"/>
              </a:xfrm>
              <a:prstGeom prst="roundRect">
                <a:avLst>
                  <a:gd fmla="val 50000" name="adj"/>
                </a:avLst>
              </a:prstGeom>
              <a:solidFill>
                <a:srgbClr val="D3D2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9" name="Google Shape;599;p26"/>
              <p:cNvSpPr/>
              <p:nvPr/>
            </p:nvSpPr>
            <p:spPr>
              <a:xfrm>
                <a:off x="2960250" y="2279162"/>
                <a:ext cx="971700" cy="92400"/>
              </a:xfrm>
              <a:prstGeom prst="roundRect">
                <a:avLst>
                  <a:gd fmla="val 50000" name="adj"/>
                </a:avLst>
              </a:prstGeom>
              <a:solidFill>
                <a:srgbClr val="833E1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0" name="Google Shape;600;p26"/>
              <p:cNvSpPr/>
              <p:nvPr/>
            </p:nvSpPr>
            <p:spPr>
              <a:xfrm>
                <a:off x="4253125" y="2257112"/>
                <a:ext cx="136500" cy="136500"/>
              </a:xfrm>
              <a:prstGeom prst="ellipse">
                <a:avLst/>
              </a:prstGeom>
              <a:solidFill>
                <a:srgbClr val="F3B635"/>
              </a:solidFill>
              <a:ln cap="flat" cmpd="sng" w="9525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01" name="Google Shape;601;p26"/>
            <p:cNvGrpSpPr/>
            <p:nvPr/>
          </p:nvGrpSpPr>
          <p:grpSpPr>
            <a:xfrm>
              <a:off x="3331575" y="2506321"/>
              <a:ext cx="2177975" cy="136500"/>
              <a:chOff x="3331575" y="2511387"/>
              <a:chExt cx="2177975" cy="136500"/>
            </a:xfrm>
          </p:grpSpPr>
          <p:sp>
            <p:nvSpPr>
              <p:cNvPr id="602" name="Google Shape;602;p26"/>
              <p:cNvSpPr/>
              <p:nvPr/>
            </p:nvSpPr>
            <p:spPr>
              <a:xfrm>
                <a:off x="4192125" y="2533437"/>
                <a:ext cx="1247100" cy="92400"/>
              </a:xfrm>
              <a:prstGeom prst="roundRect">
                <a:avLst>
                  <a:gd fmla="val 50000" name="adj"/>
                </a:avLst>
              </a:prstGeom>
              <a:solidFill>
                <a:srgbClr val="D3D2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3" name="Google Shape;603;p26"/>
              <p:cNvSpPr/>
              <p:nvPr/>
            </p:nvSpPr>
            <p:spPr>
              <a:xfrm>
                <a:off x="3331575" y="2533437"/>
                <a:ext cx="971700" cy="92400"/>
              </a:xfrm>
              <a:prstGeom prst="roundRect">
                <a:avLst>
                  <a:gd fmla="val 50000" name="adj"/>
                </a:avLst>
              </a:prstGeom>
              <a:solidFill>
                <a:srgbClr val="833E1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4" name="Google Shape;604;p26"/>
              <p:cNvSpPr/>
              <p:nvPr/>
            </p:nvSpPr>
            <p:spPr>
              <a:xfrm>
                <a:off x="5373050" y="2511387"/>
                <a:ext cx="136500" cy="136500"/>
              </a:xfrm>
              <a:prstGeom prst="ellipse">
                <a:avLst/>
              </a:prstGeom>
              <a:solidFill>
                <a:srgbClr val="F3B635"/>
              </a:solidFill>
              <a:ln cap="flat" cmpd="sng" w="9525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05" name="Google Shape;605;p26"/>
            <p:cNvGrpSpPr/>
            <p:nvPr/>
          </p:nvGrpSpPr>
          <p:grpSpPr>
            <a:xfrm>
              <a:off x="3512825" y="2769957"/>
              <a:ext cx="2203500" cy="136500"/>
              <a:chOff x="3512825" y="2776387"/>
              <a:chExt cx="2203500" cy="136500"/>
            </a:xfrm>
          </p:grpSpPr>
          <p:sp>
            <p:nvSpPr>
              <p:cNvPr id="606" name="Google Shape;606;p26"/>
              <p:cNvSpPr/>
              <p:nvPr/>
            </p:nvSpPr>
            <p:spPr>
              <a:xfrm>
                <a:off x="4674325" y="2798437"/>
                <a:ext cx="971700" cy="92400"/>
              </a:xfrm>
              <a:prstGeom prst="roundRect">
                <a:avLst>
                  <a:gd fmla="val 50000" name="adj"/>
                </a:avLst>
              </a:prstGeom>
              <a:solidFill>
                <a:srgbClr val="D3D2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7" name="Google Shape;607;p26"/>
              <p:cNvSpPr/>
              <p:nvPr/>
            </p:nvSpPr>
            <p:spPr>
              <a:xfrm>
                <a:off x="3512825" y="2798437"/>
                <a:ext cx="1387500" cy="92400"/>
              </a:xfrm>
              <a:prstGeom prst="roundRect">
                <a:avLst>
                  <a:gd fmla="val 50000" name="adj"/>
                </a:avLst>
              </a:prstGeom>
              <a:solidFill>
                <a:srgbClr val="833E1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8" name="Google Shape;608;p26"/>
              <p:cNvSpPr/>
              <p:nvPr/>
            </p:nvSpPr>
            <p:spPr>
              <a:xfrm>
                <a:off x="5579825" y="2776387"/>
                <a:ext cx="136500" cy="136500"/>
              </a:xfrm>
              <a:prstGeom prst="ellipse">
                <a:avLst/>
              </a:prstGeom>
              <a:solidFill>
                <a:srgbClr val="F3B635"/>
              </a:solidFill>
              <a:ln cap="flat" cmpd="sng" w="9525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09" name="Google Shape;609;p26"/>
            <p:cNvGrpSpPr/>
            <p:nvPr/>
          </p:nvGrpSpPr>
          <p:grpSpPr>
            <a:xfrm>
              <a:off x="4512475" y="3033592"/>
              <a:ext cx="1391475" cy="136500"/>
              <a:chOff x="2607475" y="3033112"/>
              <a:chExt cx="1391475" cy="136500"/>
            </a:xfrm>
          </p:grpSpPr>
          <p:sp>
            <p:nvSpPr>
              <p:cNvPr id="610" name="Google Shape;610;p26"/>
              <p:cNvSpPr/>
              <p:nvPr/>
            </p:nvSpPr>
            <p:spPr>
              <a:xfrm>
                <a:off x="2607475" y="3055150"/>
                <a:ext cx="1321200" cy="92400"/>
              </a:xfrm>
              <a:prstGeom prst="roundRect">
                <a:avLst>
                  <a:gd fmla="val 50000" name="adj"/>
                </a:avLst>
              </a:prstGeom>
              <a:solidFill>
                <a:srgbClr val="D3D2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1" name="Google Shape;611;p26"/>
              <p:cNvSpPr/>
              <p:nvPr/>
            </p:nvSpPr>
            <p:spPr>
              <a:xfrm>
                <a:off x="3862450" y="3033112"/>
                <a:ext cx="136500" cy="136500"/>
              </a:xfrm>
              <a:prstGeom prst="ellipse">
                <a:avLst/>
              </a:prstGeom>
              <a:solidFill>
                <a:srgbClr val="F3B635"/>
              </a:solidFill>
              <a:ln cap="flat" cmpd="sng" w="9525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12" name="Google Shape;612;p26"/>
            <p:cNvGrpSpPr/>
            <p:nvPr/>
          </p:nvGrpSpPr>
          <p:grpSpPr>
            <a:xfrm>
              <a:off x="4890550" y="3293615"/>
              <a:ext cx="2184175" cy="136500"/>
              <a:chOff x="1814775" y="3304287"/>
              <a:chExt cx="2184175" cy="136500"/>
            </a:xfrm>
          </p:grpSpPr>
          <p:sp>
            <p:nvSpPr>
              <p:cNvPr id="613" name="Google Shape;613;p26"/>
              <p:cNvSpPr/>
              <p:nvPr/>
            </p:nvSpPr>
            <p:spPr>
              <a:xfrm>
                <a:off x="2640550" y="3326325"/>
                <a:ext cx="1288200" cy="92400"/>
              </a:xfrm>
              <a:prstGeom prst="roundRect">
                <a:avLst>
                  <a:gd fmla="val 50000" name="adj"/>
                </a:avLst>
              </a:prstGeom>
              <a:solidFill>
                <a:srgbClr val="D3D2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4" name="Google Shape;614;p26"/>
              <p:cNvSpPr/>
              <p:nvPr/>
            </p:nvSpPr>
            <p:spPr>
              <a:xfrm>
                <a:off x="1814775" y="3326325"/>
                <a:ext cx="987300" cy="92400"/>
              </a:xfrm>
              <a:prstGeom prst="roundRect">
                <a:avLst>
                  <a:gd fmla="val 50000" name="adj"/>
                </a:avLst>
              </a:prstGeom>
              <a:solidFill>
                <a:srgbClr val="833E1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5" name="Google Shape;615;p26"/>
              <p:cNvSpPr/>
              <p:nvPr/>
            </p:nvSpPr>
            <p:spPr>
              <a:xfrm>
                <a:off x="3862450" y="3304287"/>
                <a:ext cx="136500" cy="136500"/>
              </a:xfrm>
              <a:prstGeom prst="ellipse">
                <a:avLst/>
              </a:prstGeom>
              <a:solidFill>
                <a:srgbClr val="F3B635"/>
              </a:solidFill>
              <a:ln cap="flat" cmpd="sng" w="9525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16" name="Google Shape;616;p26"/>
            <p:cNvGrpSpPr/>
            <p:nvPr/>
          </p:nvGrpSpPr>
          <p:grpSpPr>
            <a:xfrm>
              <a:off x="5457532" y="3553638"/>
              <a:ext cx="2185979" cy="136500"/>
              <a:chOff x="5457532" y="3554831"/>
              <a:chExt cx="2185979" cy="136500"/>
            </a:xfrm>
          </p:grpSpPr>
          <p:sp>
            <p:nvSpPr>
              <p:cNvPr id="617" name="Google Shape;617;p26"/>
              <p:cNvSpPr/>
              <p:nvPr/>
            </p:nvSpPr>
            <p:spPr>
              <a:xfrm>
                <a:off x="6609774" y="3576881"/>
                <a:ext cx="964200" cy="92400"/>
              </a:xfrm>
              <a:prstGeom prst="roundRect">
                <a:avLst>
                  <a:gd fmla="val 50000" name="adj"/>
                </a:avLst>
              </a:prstGeom>
              <a:solidFill>
                <a:srgbClr val="D3D2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8" name="Google Shape;618;p26"/>
              <p:cNvSpPr/>
              <p:nvPr/>
            </p:nvSpPr>
            <p:spPr>
              <a:xfrm>
                <a:off x="5457532" y="3576881"/>
                <a:ext cx="1388400" cy="92400"/>
              </a:xfrm>
              <a:prstGeom prst="roundRect">
                <a:avLst>
                  <a:gd fmla="val 50000" name="adj"/>
                </a:avLst>
              </a:prstGeom>
              <a:solidFill>
                <a:srgbClr val="833E1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9" name="Google Shape;619;p26"/>
              <p:cNvSpPr/>
              <p:nvPr/>
            </p:nvSpPr>
            <p:spPr>
              <a:xfrm>
                <a:off x="7508211" y="3554831"/>
                <a:ext cx="135300" cy="136500"/>
              </a:xfrm>
              <a:prstGeom prst="ellipse">
                <a:avLst/>
              </a:prstGeom>
              <a:solidFill>
                <a:srgbClr val="F3B635"/>
              </a:solidFill>
              <a:ln cap="flat" cmpd="sng" w="9525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20" name="Google Shape;620;p26"/>
            <p:cNvGrpSpPr/>
            <p:nvPr/>
          </p:nvGrpSpPr>
          <p:grpSpPr>
            <a:xfrm>
              <a:off x="796925" y="1721275"/>
              <a:ext cx="172800" cy="2229937"/>
              <a:chOff x="796925" y="1721275"/>
              <a:chExt cx="172800" cy="2229937"/>
            </a:xfrm>
          </p:grpSpPr>
          <p:sp>
            <p:nvSpPr>
              <p:cNvPr id="621" name="Google Shape;621;p26"/>
              <p:cNvSpPr txBox="1"/>
              <p:nvPr/>
            </p:nvSpPr>
            <p:spPr>
              <a:xfrm>
                <a:off x="796925" y="1721275"/>
                <a:ext cx="172800" cy="138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9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№</a:t>
                </a:r>
                <a:endParaRPr sz="900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22" name="Google Shape;622;p26"/>
              <p:cNvSpPr txBox="1"/>
              <p:nvPr/>
            </p:nvSpPr>
            <p:spPr>
              <a:xfrm>
                <a:off x="796925" y="1978000"/>
                <a:ext cx="172800" cy="138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9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01</a:t>
                </a:r>
                <a:endParaRPr sz="900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23" name="Google Shape;623;p26"/>
              <p:cNvSpPr txBox="1"/>
              <p:nvPr/>
            </p:nvSpPr>
            <p:spPr>
              <a:xfrm>
                <a:off x="796925" y="2240562"/>
                <a:ext cx="172800" cy="138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9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02</a:t>
                </a:r>
                <a:endParaRPr sz="900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24" name="Google Shape;624;p26"/>
              <p:cNvSpPr txBox="1"/>
              <p:nvPr/>
            </p:nvSpPr>
            <p:spPr>
              <a:xfrm>
                <a:off x="796925" y="2505271"/>
                <a:ext cx="172800" cy="138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9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03</a:t>
                </a:r>
                <a:endParaRPr sz="900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25" name="Google Shape;625;p26"/>
              <p:cNvSpPr txBox="1"/>
              <p:nvPr/>
            </p:nvSpPr>
            <p:spPr>
              <a:xfrm>
                <a:off x="796925" y="2765294"/>
                <a:ext cx="172800" cy="138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9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04</a:t>
                </a:r>
                <a:endParaRPr sz="900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26" name="Google Shape;626;p26"/>
              <p:cNvSpPr txBox="1"/>
              <p:nvPr/>
            </p:nvSpPr>
            <p:spPr>
              <a:xfrm>
                <a:off x="796925" y="3032542"/>
                <a:ext cx="172800" cy="138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9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05</a:t>
                </a:r>
                <a:endParaRPr sz="900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27" name="Google Shape;627;p26"/>
              <p:cNvSpPr txBox="1"/>
              <p:nvPr/>
            </p:nvSpPr>
            <p:spPr>
              <a:xfrm>
                <a:off x="796925" y="3292565"/>
                <a:ext cx="172800" cy="138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9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06</a:t>
                </a:r>
                <a:endParaRPr sz="900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28" name="Google Shape;628;p26"/>
              <p:cNvSpPr txBox="1"/>
              <p:nvPr/>
            </p:nvSpPr>
            <p:spPr>
              <a:xfrm>
                <a:off x="796925" y="3552588"/>
                <a:ext cx="172800" cy="138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9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07</a:t>
                </a:r>
                <a:endParaRPr sz="900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29" name="Google Shape;629;p26"/>
              <p:cNvSpPr txBox="1"/>
              <p:nvPr/>
            </p:nvSpPr>
            <p:spPr>
              <a:xfrm>
                <a:off x="796925" y="3812612"/>
                <a:ext cx="172800" cy="138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9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08</a:t>
                </a:r>
                <a:endParaRPr sz="900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grpSp>
          <p:nvGrpSpPr>
            <p:cNvPr id="630" name="Google Shape;630;p26"/>
            <p:cNvGrpSpPr/>
            <p:nvPr/>
          </p:nvGrpSpPr>
          <p:grpSpPr>
            <a:xfrm>
              <a:off x="1042725" y="1721275"/>
              <a:ext cx="1443900" cy="2229937"/>
              <a:chOff x="1042725" y="1721275"/>
              <a:chExt cx="1443900" cy="2229937"/>
            </a:xfrm>
          </p:grpSpPr>
          <p:sp>
            <p:nvSpPr>
              <p:cNvPr id="631" name="Google Shape;631;p26"/>
              <p:cNvSpPr txBox="1"/>
              <p:nvPr/>
            </p:nvSpPr>
            <p:spPr>
              <a:xfrm>
                <a:off x="1042725" y="1721275"/>
                <a:ext cx="1443900" cy="138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9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Your Task</a:t>
                </a:r>
                <a:endParaRPr sz="900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grpSp>
            <p:nvGrpSpPr>
              <p:cNvPr id="632" name="Google Shape;632;p26"/>
              <p:cNvGrpSpPr/>
              <p:nvPr/>
            </p:nvGrpSpPr>
            <p:grpSpPr>
              <a:xfrm>
                <a:off x="1042725" y="1985225"/>
                <a:ext cx="1443900" cy="1965987"/>
                <a:chOff x="1042725" y="1985225"/>
                <a:chExt cx="1443900" cy="1965987"/>
              </a:xfrm>
            </p:grpSpPr>
            <p:sp>
              <p:nvSpPr>
                <p:cNvPr id="633" name="Google Shape;633;p26"/>
                <p:cNvSpPr txBox="1"/>
                <p:nvPr/>
              </p:nvSpPr>
              <p:spPr>
                <a:xfrm>
                  <a:off x="1042725" y="1985225"/>
                  <a:ext cx="14439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900">
                      <a:solidFill>
                        <a:srgbClr val="171416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Add your task</a:t>
                  </a:r>
                  <a:endParaRPr sz="9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  <p:sp>
              <p:nvSpPr>
                <p:cNvPr id="634" name="Google Shape;634;p26"/>
                <p:cNvSpPr txBox="1"/>
                <p:nvPr/>
              </p:nvSpPr>
              <p:spPr>
                <a:xfrm>
                  <a:off x="1042725" y="2245248"/>
                  <a:ext cx="14439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900">
                      <a:solidFill>
                        <a:srgbClr val="171416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Your Task</a:t>
                  </a:r>
                  <a:endParaRPr sz="9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  <p:sp>
              <p:nvSpPr>
                <p:cNvPr id="635" name="Google Shape;635;p26"/>
                <p:cNvSpPr txBox="1"/>
                <p:nvPr/>
              </p:nvSpPr>
              <p:spPr>
                <a:xfrm>
                  <a:off x="1042725" y="2505271"/>
                  <a:ext cx="14439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900">
                      <a:solidFill>
                        <a:srgbClr val="171416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Add your task</a:t>
                  </a:r>
                  <a:endParaRPr sz="9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  <p:sp>
              <p:nvSpPr>
                <p:cNvPr id="636" name="Google Shape;636;p26"/>
                <p:cNvSpPr txBox="1"/>
                <p:nvPr/>
              </p:nvSpPr>
              <p:spPr>
                <a:xfrm>
                  <a:off x="1042725" y="2772519"/>
                  <a:ext cx="14439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900">
                      <a:solidFill>
                        <a:srgbClr val="171416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Your Task</a:t>
                  </a:r>
                  <a:endParaRPr sz="9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  <p:sp>
              <p:nvSpPr>
                <p:cNvPr id="637" name="Google Shape;637;p26"/>
                <p:cNvSpPr txBox="1"/>
                <p:nvPr/>
              </p:nvSpPr>
              <p:spPr>
                <a:xfrm>
                  <a:off x="1042725" y="3032542"/>
                  <a:ext cx="14439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900">
                      <a:solidFill>
                        <a:srgbClr val="171416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Add your task</a:t>
                  </a:r>
                  <a:endParaRPr sz="9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  <p:sp>
              <p:nvSpPr>
                <p:cNvPr id="638" name="Google Shape;638;p26"/>
                <p:cNvSpPr txBox="1"/>
                <p:nvPr/>
              </p:nvSpPr>
              <p:spPr>
                <a:xfrm>
                  <a:off x="1042725" y="3292565"/>
                  <a:ext cx="14439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900">
                      <a:solidFill>
                        <a:srgbClr val="171416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Your Task</a:t>
                  </a:r>
                  <a:endParaRPr sz="9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  <p:sp>
              <p:nvSpPr>
                <p:cNvPr id="639" name="Google Shape;639;p26"/>
                <p:cNvSpPr txBox="1"/>
                <p:nvPr/>
              </p:nvSpPr>
              <p:spPr>
                <a:xfrm>
                  <a:off x="1042725" y="3552588"/>
                  <a:ext cx="14439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900">
                      <a:solidFill>
                        <a:srgbClr val="171416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Add your task</a:t>
                  </a:r>
                  <a:endParaRPr sz="9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  <p:sp>
              <p:nvSpPr>
                <p:cNvPr id="640" name="Google Shape;640;p26"/>
                <p:cNvSpPr txBox="1"/>
                <p:nvPr/>
              </p:nvSpPr>
              <p:spPr>
                <a:xfrm>
                  <a:off x="1042725" y="3812612"/>
                  <a:ext cx="14439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900">
                      <a:solidFill>
                        <a:srgbClr val="171416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Your Task</a:t>
                  </a:r>
                  <a:endParaRPr sz="9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</p:grpSp>
        </p:grpSp>
        <p:grpSp>
          <p:nvGrpSpPr>
            <p:cNvPr id="641" name="Google Shape;641;p26"/>
            <p:cNvGrpSpPr/>
            <p:nvPr/>
          </p:nvGrpSpPr>
          <p:grpSpPr>
            <a:xfrm>
              <a:off x="2573150" y="1385450"/>
              <a:ext cx="5803200" cy="277200"/>
              <a:chOff x="2573150" y="1385450"/>
              <a:chExt cx="5803200" cy="277200"/>
            </a:xfrm>
          </p:grpSpPr>
          <p:grpSp>
            <p:nvGrpSpPr>
              <p:cNvPr id="642" name="Google Shape;642;p26"/>
              <p:cNvGrpSpPr/>
              <p:nvPr/>
            </p:nvGrpSpPr>
            <p:grpSpPr>
              <a:xfrm>
                <a:off x="2573150" y="1385450"/>
                <a:ext cx="1357575" cy="277200"/>
                <a:chOff x="2573150" y="1102125"/>
                <a:chExt cx="1357575" cy="277200"/>
              </a:xfrm>
            </p:grpSpPr>
            <p:sp>
              <p:nvSpPr>
                <p:cNvPr id="643" name="Google Shape;643;p26"/>
                <p:cNvSpPr/>
                <p:nvPr/>
              </p:nvSpPr>
              <p:spPr>
                <a:xfrm>
                  <a:off x="2573150" y="1102125"/>
                  <a:ext cx="1357500" cy="277200"/>
                </a:xfrm>
                <a:prstGeom prst="rect">
                  <a:avLst/>
                </a:prstGeom>
                <a:solidFill>
                  <a:srgbClr val="F3B63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44" name="Google Shape;644;p26"/>
                <p:cNvSpPr txBox="1"/>
                <p:nvPr/>
              </p:nvSpPr>
              <p:spPr>
                <a:xfrm>
                  <a:off x="2573225" y="1171413"/>
                  <a:ext cx="13575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 sz="900">
                      <a:solidFill>
                        <a:schemeClr val="lt1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1</a:t>
                  </a:r>
                  <a:r>
                    <a:rPr b="1" baseline="30000" lang="ru" sz="900">
                      <a:solidFill>
                        <a:schemeClr val="lt1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ST</a:t>
                  </a:r>
                  <a:r>
                    <a:rPr b="1" lang="ru" sz="900">
                      <a:solidFill>
                        <a:schemeClr val="lt1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 Week</a:t>
                  </a:r>
                  <a:endParaRPr b="1" sz="9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</p:grpSp>
          <p:grpSp>
            <p:nvGrpSpPr>
              <p:cNvPr id="645" name="Google Shape;645;p26"/>
              <p:cNvGrpSpPr/>
              <p:nvPr/>
            </p:nvGrpSpPr>
            <p:grpSpPr>
              <a:xfrm>
                <a:off x="3930725" y="1385450"/>
                <a:ext cx="1357575" cy="277200"/>
                <a:chOff x="2573150" y="1102125"/>
                <a:chExt cx="1357575" cy="277200"/>
              </a:xfrm>
            </p:grpSpPr>
            <p:sp>
              <p:nvSpPr>
                <p:cNvPr id="646" name="Google Shape;646;p26"/>
                <p:cNvSpPr/>
                <p:nvPr/>
              </p:nvSpPr>
              <p:spPr>
                <a:xfrm>
                  <a:off x="2573150" y="1102125"/>
                  <a:ext cx="1357500" cy="277200"/>
                </a:xfrm>
                <a:prstGeom prst="rect">
                  <a:avLst/>
                </a:prstGeom>
                <a:solidFill>
                  <a:srgbClr val="D37F4E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47" name="Google Shape;647;p26"/>
                <p:cNvSpPr txBox="1"/>
                <p:nvPr/>
              </p:nvSpPr>
              <p:spPr>
                <a:xfrm>
                  <a:off x="2573225" y="1171413"/>
                  <a:ext cx="13575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 sz="900">
                      <a:solidFill>
                        <a:schemeClr val="lt1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2</a:t>
                  </a:r>
                  <a:r>
                    <a:rPr b="1" baseline="30000" lang="ru" sz="900">
                      <a:solidFill>
                        <a:schemeClr val="lt1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ND</a:t>
                  </a:r>
                  <a:r>
                    <a:rPr b="1" lang="ru" sz="900">
                      <a:solidFill>
                        <a:schemeClr val="lt1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 Week</a:t>
                  </a:r>
                  <a:endParaRPr b="1" sz="9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</p:grpSp>
          <p:grpSp>
            <p:nvGrpSpPr>
              <p:cNvPr id="648" name="Google Shape;648;p26"/>
              <p:cNvGrpSpPr/>
              <p:nvPr/>
            </p:nvGrpSpPr>
            <p:grpSpPr>
              <a:xfrm>
                <a:off x="5288300" y="1385450"/>
                <a:ext cx="1357575" cy="277200"/>
                <a:chOff x="2573150" y="1102125"/>
                <a:chExt cx="1357575" cy="277200"/>
              </a:xfrm>
            </p:grpSpPr>
            <p:sp>
              <p:nvSpPr>
                <p:cNvPr id="649" name="Google Shape;649;p26"/>
                <p:cNvSpPr/>
                <p:nvPr/>
              </p:nvSpPr>
              <p:spPr>
                <a:xfrm>
                  <a:off x="2573150" y="1102125"/>
                  <a:ext cx="1357500" cy="277200"/>
                </a:xfrm>
                <a:prstGeom prst="rect">
                  <a:avLst/>
                </a:prstGeom>
                <a:solidFill>
                  <a:srgbClr val="A75A3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50" name="Google Shape;650;p26"/>
                <p:cNvSpPr txBox="1"/>
                <p:nvPr/>
              </p:nvSpPr>
              <p:spPr>
                <a:xfrm>
                  <a:off x="2573225" y="1171413"/>
                  <a:ext cx="13575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 sz="900">
                      <a:solidFill>
                        <a:schemeClr val="lt1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3</a:t>
                  </a:r>
                  <a:r>
                    <a:rPr b="1" baseline="30000" lang="ru" sz="900">
                      <a:solidFill>
                        <a:schemeClr val="lt1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RD</a:t>
                  </a:r>
                  <a:r>
                    <a:rPr b="1" lang="ru" sz="900">
                      <a:solidFill>
                        <a:schemeClr val="lt1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 Week</a:t>
                  </a:r>
                  <a:endParaRPr b="1" sz="9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</p:grpSp>
          <p:grpSp>
            <p:nvGrpSpPr>
              <p:cNvPr id="651" name="Google Shape;651;p26"/>
              <p:cNvGrpSpPr/>
              <p:nvPr/>
            </p:nvGrpSpPr>
            <p:grpSpPr>
              <a:xfrm>
                <a:off x="6645875" y="1385450"/>
                <a:ext cx="1357575" cy="277200"/>
                <a:chOff x="2573150" y="1102125"/>
                <a:chExt cx="1357575" cy="277200"/>
              </a:xfrm>
            </p:grpSpPr>
            <p:sp>
              <p:nvSpPr>
                <p:cNvPr id="652" name="Google Shape;652;p26"/>
                <p:cNvSpPr/>
                <p:nvPr/>
              </p:nvSpPr>
              <p:spPr>
                <a:xfrm>
                  <a:off x="2573150" y="1102125"/>
                  <a:ext cx="1357500" cy="277200"/>
                </a:xfrm>
                <a:prstGeom prst="rect">
                  <a:avLst/>
                </a:prstGeom>
                <a:solidFill>
                  <a:srgbClr val="833E1C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53" name="Google Shape;653;p26"/>
                <p:cNvSpPr txBox="1"/>
                <p:nvPr/>
              </p:nvSpPr>
              <p:spPr>
                <a:xfrm>
                  <a:off x="2573225" y="1171413"/>
                  <a:ext cx="13575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 sz="900">
                      <a:solidFill>
                        <a:schemeClr val="lt1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4</a:t>
                  </a:r>
                  <a:r>
                    <a:rPr b="1" baseline="30000" lang="ru" sz="900">
                      <a:solidFill>
                        <a:schemeClr val="lt1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TH</a:t>
                  </a:r>
                  <a:r>
                    <a:rPr b="1" lang="ru" sz="900">
                      <a:solidFill>
                        <a:schemeClr val="lt1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 Week</a:t>
                  </a:r>
                  <a:endParaRPr b="1" sz="9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</p:grpSp>
          <p:sp>
            <p:nvSpPr>
              <p:cNvPr id="654" name="Google Shape;654;p26"/>
              <p:cNvSpPr/>
              <p:nvPr/>
            </p:nvSpPr>
            <p:spPr>
              <a:xfrm>
                <a:off x="8003450" y="1385450"/>
                <a:ext cx="372900" cy="277200"/>
              </a:xfrm>
              <a:prstGeom prst="rect">
                <a:avLst/>
              </a:prstGeom>
              <a:solidFill>
                <a:srgbClr val="7A17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55" name="Google Shape;655;p26"/>
            <p:cNvGrpSpPr/>
            <p:nvPr/>
          </p:nvGrpSpPr>
          <p:grpSpPr>
            <a:xfrm>
              <a:off x="2573150" y="4269000"/>
              <a:ext cx="3689292" cy="160800"/>
              <a:chOff x="2573150" y="4269000"/>
              <a:chExt cx="3689292" cy="160800"/>
            </a:xfrm>
          </p:grpSpPr>
          <p:grpSp>
            <p:nvGrpSpPr>
              <p:cNvPr id="656" name="Google Shape;656;p26"/>
              <p:cNvGrpSpPr/>
              <p:nvPr/>
            </p:nvGrpSpPr>
            <p:grpSpPr>
              <a:xfrm>
                <a:off x="2573150" y="4269000"/>
                <a:ext cx="729675" cy="160800"/>
                <a:chOff x="2573150" y="4269000"/>
                <a:chExt cx="729675" cy="160800"/>
              </a:xfrm>
            </p:grpSpPr>
            <p:sp>
              <p:nvSpPr>
                <p:cNvPr id="657" name="Google Shape;657;p26"/>
                <p:cNvSpPr txBox="1"/>
                <p:nvPr/>
              </p:nvSpPr>
              <p:spPr>
                <a:xfrm>
                  <a:off x="2830925" y="4280100"/>
                  <a:ext cx="4719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900">
                      <a:solidFill>
                        <a:srgbClr val="171416"/>
                      </a:solidFill>
                      <a:latin typeface="Montserrat Medium"/>
                      <a:ea typeface="Montserrat Medium"/>
                      <a:cs typeface="Montserrat Medium"/>
                      <a:sym typeface="Montserrat Medium"/>
                    </a:rPr>
                    <a:t>Tasks</a:t>
                  </a:r>
                  <a:endParaRPr sz="900">
                    <a:solidFill>
                      <a:srgbClr val="171416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endParaRPr>
                </a:p>
              </p:txBody>
            </p:sp>
            <p:sp>
              <p:nvSpPr>
                <p:cNvPr id="658" name="Google Shape;658;p26"/>
                <p:cNvSpPr/>
                <p:nvPr/>
              </p:nvSpPr>
              <p:spPr>
                <a:xfrm>
                  <a:off x="2573150" y="4269000"/>
                  <a:ext cx="160800" cy="160800"/>
                </a:xfrm>
                <a:prstGeom prst="ellipse">
                  <a:avLst/>
                </a:prstGeom>
                <a:solidFill>
                  <a:srgbClr val="D3D2D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59" name="Google Shape;659;p26"/>
              <p:cNvGrpSpPr/>
              <p:nvPr/>
            </p:nvGrpSpPr>
            <p:grpSpPr>
              <a:xfrm>
                <a:off x="3397675" y="4269000"/>
                <a:ext cx="1412475" cy="160800"/>
                <a:chOff x="2573150" y="4269000"/>
                <a:chExt cx="1412475" cy="160800"/>
              </a:xfrm>
            </p:grpSpPr>
            <p:sp>
              <p:nvSpPr>
                <p:cNvPr id="660" name="Google Shape;660;p26"/>
                <p:cNvSpPr txBox="1"/>
                <p:nvPr/>
              </p:nvSpPr>
              <p:spPr>
                <a:xfrm>
                  <a:off x="2830925" y="4280100"/>
                  <a:ext cx="11547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900">
                      <a:solidFill>
                        <a:srgbClr val="171416"/>
                      </a:solidFill>
                      <a:latin typeface="Montserrat Medium"/>
                      <a:ea typeface="Montserrat Medium"/>
                      <a:cs typeface="Montserrat Medium"/>
                      <a:sym typeface="Montserrat Medium"/>
                    </a:rPr>
                    <a:t>Completing</a:t>
                  </a:r>
                  <a:r>
                    <a:rPr lang="ru" sz="900">
                      <a:solidFill>
                        <a:srgbClr val="171416"/>
                      </a:solidFill>
                      <a:latin typeface="Montserrat Medium"/>
                      <a:ea typeface="Montserrat Medium"/>
                      <a:cs typeface="Montserrat Medium"/>
                      <a:sym typeface="Montserrat Medium"/>
                    </a:rPr>
                    <a:t> tasks</a:t>
                  </a:r>
                  <a:endParaRPr sz="900">
                    <a:solidFill>
                      <a:srgbClr val="171416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endParaRPr>
                </a:p>
              </p:txBody>
            </p:sp>
            <p:sp>
              <p:nvSpPr>
                <p:cNvPr id="661" name="Google Shape;661;p26"/>
                <p:cNvSpPr/>
                <p:nvPr/>
              </p:nvSpPr>
              <p:spPr>
                <a:xfrm>
                  <a:off x="2573150" y="4269000"/>
                  <a:ext cx="160800" cy="160800"/>
                </a:xfrm>
                <a:prstGeom prst="ellipse">
                  <a:avLst/>
                </a:prstGeom>
                <a:solidFill>
                  <a:srgbClr val="7A171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62" name="Google Shape;662;p26"/>
              <p:cNvGrpSpPr/>
              <p:nvPr/>
            </p:nvGrpSpPr>
            <p:grpSpPr>
              <a:xfrm>
                <a:off x="4849967" y="4269000"/>
                <a:ext cx="1412475" cy="160800"/>
                <a:chOff x="2573150" y="4269000"/>
                <a:chExt cx="1412475" cy="160800"/>
              </a:xfrm>
            </p:grpSpPr>
            <p:sp>
              <p:nvSpPr>
                <p:cNvPr id="663" name="Google Shape;663;p26"/>
                <p:cNvSpPr txBox="1"/>
                <p:nvPr/>
              </p:nvSpPr>
              <p:spPr>
                <a:xfrm>
                  <a:off x="2830925" y="4280100"/>
                  <a:ext cx="11547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900">
                      <a:solidFill>
                        <a:srgbClr val="171416"/>
                      </a:solidFill>
                      <a:latin typeface="Montserrat Medium"/>
                      <a:ea typeface="Montserrat Medium"/>
                      <a:cs typeface="Montserrat Medium"/>
                      <a:sym typeface="Montserrat Medium"/>
                    </a:rPr>
                    <a:t>Milestones</a:t>
                  </a:r>
                  <a:endParaRPr sz="900">
                    <a:solidFill>
                      <a:srgbClr val="171416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endParaRPr>
                </a:p>
              </p:txBody>
            </p:sp>
            <p:sp>
              <p:nvSpPr>
                <p:cNvPr id="664" name="Google Shape;664;p26"/>
                <p:cNvSpPr/>
                <p:nvPr/>
              </p:nvSpPr>
              <p:spPr>
                <a:xfrm>
                  <a:off x="2573150" y="4269000"/>
                  <a:ext cx="160800" cy="160800"/>
                </a:xfrm>
                <a:prstGeom prst="ellipse">
                  <a:avLst/>
                </a:prstGeom>
                <a:solidFill>
                  <a:srgbClr val="F3B63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 txBox="1"/>
          <p:nvPr/>
        </p:nvSpPr>
        <p:spPr>
          <a:xfrm>
            <a:off x="2831788" y="716000"/>
            <a:ext cx="34821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171416"/>
                </a:solidFill>
                <a:latin typeface="Montserrat"/>
                <a:ea typeface="Montserrat"/>
                <a:cs typeface="Montserrat"/>
                <a:sym typeface="Montserrat"/>
              </a:rPr>
              <a:t>Use Additional Graphics</a:t>
            </a:r>
            <a:endParaRPr b="1" sz="1800">
              <a:solidFill>
                <a:srgbClr val="17141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0" name="Google Shape;670;p27"/>
          <p:cNvSpPr/>
          <p:nvPr/>
        </p:nvSpPr>
        <p:spPr>
          <a:xfrm flipH="1">
            <a:off x="854" y="0"/>
            <a:ext cx="2186533" cy="428163"/>
          </a:xfrm>
          <a:custGeom>
            <a:rect b="b" l="l" r="r" t="t"/>
            <a:pathLst>
              <a:path extrusionOk="0" h="30892" w="48913">
                <a:moveTo>
                  <a:pt x="0" y="0"/>
                </a:moveTo>
                <a:lnTo>
                  <a:pt x="0" y="30892"/>
                </a:lnTo>
                <a:lnTo>
                  <a:pt x="48913" y="30892"/>
                </a:lnTo>
              </a:path>
            </a:pathLst>
          </a:custGeom>
          <a:noFill/>
          <a:ln cap="flat" cmpd="sng" w="28575">
            <a:solidFill>
              <a:srgbClr val="EBF0EE"/>
            </a:solidFill>
            <a:prstDash val="solid"/>
            <a:round/>
            <a:headEnd len="med" w="med" type="none"/>
            <a:tailEnd len="med" w="med" type="none"/>
          </a:ln>
        </p:spPr>
      </p:sp>
      <p:grpSp>
        <p:nvGrpSpPr>
          <p:cNvPr id="671" name="Google Shape;671;p27"/>
          <p:cNvGrpSpPr/>
          <p:nvPr/>
        </p:nvGrpSpPr>
        <p:grpSpPr>
          <a:xfrm>
            <a:off x="636747" y="1514950"/>
            <a:ext cx="7730632" cy="2855225"/>
            <a:chOff x="636747" y="1514950"/>
            <a:chExt cx="7730632" cy="2855225"/>
          </a:xfrm>
        </p:grpSpPr>
        <p:cxnSp>
          <p:nvCxnSpPr>
            <p:cNvPr id="672" name="Google Shape;672;p27"/>
            <p:cNvCxnSpPr/>
            <p:nvPr/>
          </p:nvCxnSpPr>
          <p:spPr>
            <a:xfrm>
              <a:off x="776063" y="4370175"/>
              <a:ext cx="7582200" cy="0"/>
            </a:xfrm>
            <a:prstGeom prst="straightConnector1">
              <a:avLst/>
            </a:prstGeom>
            <a:noFill/>
            <a:ln cap="flat" cmpd="sng" w="28575">
              <a:solidFill>
                <a:srgbClr val="E9E8E8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673" name="Google Shape;673;p27"/>
            <p:cNvGrpSpPr/>
            <p:nvPr/>
          </p:nvGrpSpPr>
          <p:grpSpPr>
            <a:xfrm>
              <a:off x="636747" y="1892667"/>
              <a:ext cx="7730216" cy="2188137"/>
              <a:chOff x="636747" y="1892667"/>
              <a:chExt cx="7730216" cy="2188137"/>
            </a:xfrm>
          </p:grpSpPr>
          <p:grpSp>
            <p:nvGrpSpPr>
              <p:cNvPr id="674" name="Google Shape;674;p27"/>
              <p:cNvGrpSpPr/>
              <p:nvPr/>
            </p:nvGrpSpPr>
            <p:grpSpPr>
              <a:xfrm>
                <a:off x="636747" y="1892667"/>
                <a:ext cx="7730216" cy="123000"/>
                <a:chOff x="635884" y="1887645"/>
                <a:chExt cx="7730216" cy="123000"/>
              </a:xfrm>
            </p:grpSpPr>
            <p:cxnSp>
              <p:nvCxnSpPr>
                <p:cNvPr id="675" name="Google Shape;675;p27"/>
                <p:cNvCxnSpPr/>
                <p:nvPr/>
              </p:nvCxnSpPr>
              <p:spPr>
                <a:xfrm>
                  <a:off x="990600" y="1985425"/>
                  <a:ext cx="73755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2F2F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sp>
              <p:nvSpPr>
                <p:cNvPr id="676" name="Google Shape;676;p27"/>
                <p:cNvSpPr txBox="1"/>
                <p:nvPr/>
              </p:nvSpPr>
              <p:spPr>
                <a:xfrm>
                  <a:off x="635884" y="1887645"/>
                  <a:ext cx="299400" cy="123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800">
                      <a:solidFill>
                        <a:srgbClr val="171416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100</a:t>
                  </a:r>
                  <a:endParaRPr sz="8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</p:grpSp>
          <p:grpSp>
            <p:nvGrpSpPr>
              <p:cNvPr id="677" name="Google Shape;677;p27"/>
              <p:cNvGrpSpPr/>
              <p:nvPr/>
            </p:nvGrpSpPr>
            <p:grpSpPr>
              <a:xfrm>
                <a:off x="636747" y="2122127"/>
                <a:ext cx="7730216" cy="123000"/>
                <a:chOff x="635884" y="1887645"/>
                <a:chExt cx="7730216" cy="123000"/>
              </a:xfrm>
            </p:grpSpPr>
            <p:cxnSp>
              <p:nvCxnSpPr>
                <p:cNvPr id="678" name="Google Shape;678;p27"/>
                <p:cNvCxnSpPr/>
                <p:nvPr/>
              </p:nvCxnSpPr>
              <p:spPr>
                <a:xfrm>
                  <a:off x="990600" y="1985425"/>
                  <a:ext cx="73755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2F2F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sp>
              <p:nvSpPr>
                <p:cNvPr id="679" name="Google Shape;679;p27"/>
                <p:cNvSpPr txBox="1"/>
                <p:nvPr/>
              </p:nvSpPr>
              <p:spPr>
                <a:xfrm>
                  <a:off x="635884" y="1887645"/>
                  <a:ext cx="299400" cy="123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800">
                      <a:solidFill>
                        <a:srgbClr val="171416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9</a:t>
                  </a:r>
                  <a:r>
                    <a:rPr lang="ru" sz="800">
                      <a:solidFill>
                        <a:srgbClr val="171416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0</a:t>
                  </a:r>
                  <a:endParaRPr sz="8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</p:grpSp>
          <p:grpSp>
            <p:nvGrpSpPr>
              <p:cNvPr id="680" name="Google Shape;680;p27"/>
              <p:cNvGrpSpPr/>
              <p:nvPr/>
            </p:nvGrpSpPr>
            <p:grpSpPr>
              <a:xfrm>
                <a:off x="636747" y="2351586"/>
                <a:ext cx="7730216" cy="123000"/>
                <a:chOff x="635884" y="1887645"/>
                <a:chExt cx="7730216" cy="123000"/>
              </a:xfrm>
            </p:grpSpPr>
            <p:cxnSp>
              <p:nvCxnSpPr>
                <p:cNvPr id="681" name="Google Shape;681;p27"/>
                <p:cNvCxnSpPr/>
                <p:nvPr/>
              </p:nvCxnSpPr>
              <p:spPr>
                <a:xfrm>
                  <a:off x="990600" y="1985425"/>
                  <a:ext cx="73755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2F2F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sp>
              <p:nvSpPr>
                <p:cNvPr id="682" name="Google Shape;682;p27"/>
                <p:cNvSpPr txBox="1"/>
                <p:nvPr/>
              </p:nvSpPr>
              <p:spPr>
                <a:xfrm>
                  <a:off x="635884" y="1887645"/>
                  <a:ext cx="299400" cy="123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800">
                      <a:solidFill>
                        <a:srgbClr val="171416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8</a:t>
                  </a:r>
                  <a:r>
                    <a:rPr lang="ru" sz="800">
                      <a:solidFill>
                        <a:srgbClr val="171416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0</a:t>
                  </a:r>
                  <a:endParaRPr sz="8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</p:grpSp>
          <p:grpSp>
            <p:nvGrpSpPr>
              <p:cNvPr id="683" name="Google Shape;683;p27"/>
              <p:cNvGrpSpPr/>
              <p:nvPr/>
            </p:nvGrpSpPr>
            <p:grpSpPr>
              <a:xfrm>
                <a:off x="636747" y="2581046"/>
                <a:ext cx="7730216" cy="123000"/>
                <a:chOff x="635884" y="1887645"/>
                <a:chExt cx="7730216" cy="123000"/>
              </a:xfrm>
            </p:grpSpPr>
            <p:cxnSp>
              <p:nvCxnSpPr>
                <p:cNvPr id="684" name="Google Shape;684;p27"/>
                <p:cNvCxnSpPr/>
                <p:nvPr/>
              </p:nvCxnSpPr>
              <p:spPr>
                <a:xfrm>
                  <a:off x="990600" y="1985425"/>
                  <a:ext cx="73755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2F2F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sp>
              <p:nvSpPr>
                <p:cNvPr id="685" name="Google Shape;685;p27"/>
                <p:cNvSpPr txBox="1"/>
                <p:nvPr/>
              </p:nvSpPr>
              <p:spPr>
                <a:xfrm>
                  <a:off x="635884" y="1887645"/>
                  <a:ext cx="299400" cy="123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800">
                      <a:solidFill>
                        <a:srgbClr val="171416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7</a:t>
                  </a:r>
                  <a:r>
                    <a:rPr lang="ru" sz="800">
                      <a:solidFill>
                        <a:srgbClr val="171416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0</a:t>
                  </a:r>
                  <a:endParaRPr sz="8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</p:grpSp>
          <p:grpSp>
            <p:nvGrpSpPr>
              <p:cNvPr id="686" name="Google Shape;686;p27"/>
              <p:cNvGrpSpPr/>
              <p:nvPr/>
            </p:nvGrpSpPr>
            <p:grpSpPr>
              <a:xfrm>
                <a:off x="636747" y="2810505"/>
                <a:ext cx="7730216" cy="123000"/>
                <a:chOff x="635884" y="1887645"/>
                <a:chExt cx="7730216" cy="123000"/>
              </a:xfrm>
            </p:grpSpPr>
            <p:cxnSp>
              <p:nvCxnSpPr>
                <p:cNvPr id="687" name="Google Shape;687;p27"/>
                <p:cNvCxnSpPr/>
                <p:nvPr/>
              </p:nvCxnSpPr>
              <p:spPr>
                <a:xfrm>
                  <a:off x="990600" y="1985425"/>
                  <a:ext cx="73755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2F2F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sp>
              <p:nvSpPr>
                <p:cNvPr id="688" name="Google Shape;688;p27"/>
                <p:cNvSpPr txBox="1"/>
                <p:nvPr/>
              </p:nvSpPr>
              <p:spPr>
                <a:xfrm>
                  <a:off x="635884" y="1887645"/>
                  <a:ext cx="299400" cy="123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800">
                      <a:solidFill>
                        <a:srgbClr val="171416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6</a:t>
                  </a:r>
                  <a:r>
                    <a:rPr lang="ru" sz="800">
                      <a:solidFill>
                        <a:srgbClr val="171416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0</a:t>
                  </a:r>
                  <a:endParaRPr sz="8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</p:grpSp>
          <p:grpSp>
            <p:nvGrpSpPr>
              <p:cNvPr id="689" name="Google Shape;689;p27"/>
              <p:cNvGrpSpPr/>
              <p:nvPr/>
            </p:nvGrpSpPr>
            <p:grpSpPr>
              <a:xfrm>
                <a:off x="636747" y="3039965"/>
                <a:ext cx="7730216" cy="123000"/>
                <a:chOff x="635884" y="1887645"/>
                <a:chExt cx="7730216" cy="123000"/>
              </a:xfrm>
            </p:grpSpPr>
            <p:cxnSp>
              <p:nvCxnSpPr>
                <p:cNvPr id="690" name="Google Shape;690;p27"/>
                <p:cNvCxnSpPr/>
                <p:nvPr/>
              </p:nvCxnSpPr>
              <p:spPr>
                <a:xfrm>
                  <a:off x="990600" y="1985425"/>
                  <a:ext cx="73755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2F2F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sp>
              <p:nvSpPr>
                <p:cNvPr id="691" name="Google Shape;691;p27"/>
                <p:cNvSpPr txBox="1"/>
                <p:nvPr/>
              </p:nvSpPr>
              <p:spPr>
                <a:xfrm>
                  <a:off x="635884" y="1887645"/>
                  <a:ext cx="299400" cy="123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800">
                      <a:solidFill>
                        <a:srgbClr val="171416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5</a:t>
                  </a:r>
                  <a:r>
                    <a:rPr lang="ru" sz="800">
                      <a:solidFill>
                        <a:srgbClr val="171416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0</a:t>
                  </a:r>
                  <a:endParaRPr sz="8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</p:grpSp>
          <p:grpSp>
            <p:nvGrpSpPr>
              <p:cNvPr id="692" name="Google Shape;692;p27"/>
              <p:cNvGrpSpPr/>
              <p:nvPr/>
            </p:nvGrpSpPr>
            <p:grpSpPr>
              <a:xfrm>
                <a:off x="636747" y="3269425"/>
                <a:ext cx="7730216" cy="123000"/>
                <a:chOff x="635884" y="1887645"/>
                <a:chExt cx="7730216" cy="123000"/>
              </a:xfrm>
            </p:grpSpPr>
            <p:cxnSp>
              <p:nvCxnSpPr>
                <p:cNvPr id="693" name="Google Shape;693;p27"/>
                <p:cNvCxnSpPr/>
                <p:nvPr/>
              </p:nvCxnSpPr>
              <p:spPr>
                <a:xfrm>
                  <a:off x="990600" y="1985425"/>
                  <a:ext cx="73755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2F2F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sp>
              <p:nvSpPr>
                <p:cNvPr id="694" name="Google Shape;694;p27"/>
                <p:cNvSpPr txBox="1"/>
                <p:nvPr/>
              </p:nvSpPr>
              <p:spPr>
                <a:xfrm>
                  <a:off x="635884" y="1887645"/>
                  <a:ext cx="299400" cy="123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800">
                      <a:solidFill>
                        <a:srgbClr val="171416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4</a:t>
                  </a:r>
                  <a:r>
                    <a:rPr lang="ru" sz="800">
                      <a:solidFill>
                        <a:srgbClr val="171416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0</a:t>
                  </a:r>
                  <a:endParaRPr sz="8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</p:grpSp>
          <p:grpSp>
            <p:nvGrpSpPr>
              <p:cNvPr id="695" name="Google Shape;695;p27"/>
              <p:cNvGrpSpPr/>
              <p:nvPr/>
            </p:nvGrpSpPr>
            <p:grpSpPr>
              <a:xfrm>
                <a:off x="636747" y="3498884"/>
                <a:ext cx="7730216" cy="123000"/>
                <a:chOff x="635884" y="1887645"/>
                <a:chExt cx="7730216" cy="123000"/>
              </a:xfrm>
            </p:grpSpPr>
            <p:cxnSp>
              <p:nvCxnSpPr>
                <p:cNvPr id="696" name="Google Shape;696;p27"/>
                <p:cNvCxnSpPr/>
                <p:nvPr/>
              </p:nvCxnSpPr>
              <p:spPr>
                <a:xfrm>
                  <a:off x="990600" y="1985425"/>
                  <a:ext cx="73755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2F2F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sp>
              <p:nvSpPr>
                <p:cNvPr id="697" name="Google Shape;697;p27"/>
                <p:cNvSpPr txBox="1"/>
                <p:nvPr/>
              </p:nvSpPr>
              <p:spPr>
                <a:xfrm>
                  <a:off x="635884" y="1887645"/>
                  <a:ext cx="299400" cy="123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800">
                      <a:solidFill>
                        <a:srgbClr val="171416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3</a:t>
                  </a:r>
                  <a:r>
                    <a:rPr lang="ru" sz="800">
                      <a:solidFill>
                        <a:srgbClr val="171416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0</a:t>
                  </a:r>
                  <a:endParaRPr sz="8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</p:grpSp>
          <p:grpSp>
            <p:nvGrpSpPr>
              <p:cNvPr id="698" name="Google Shape;698;p27"/>
              <p:cNvGrpSpPr/>
              <p:nvPr/>
            </p:nvGrpSpPr>
            <p:grpSpPr>
              <a:xfrm>
                <a:off x="636747" y="3728344"/>
                <a:ext cx="7730216" cy="123000"/>
                <a:chOff x="635884" y="1887645"/>
                <a:chExt cx="7730216" cy="123000"/>
              </a:xfrm>
            </p:grpSpPr>
            <p:cxnSp>
              <p:nvCxnSpPr>
                <p:cNvPr id="699" name="Google Shape;699;p27"/>
                <p:cNvCxnSpPr/>
                <p:nvPr/>
              </p:nvCxnSpPr>
              <p:spPr>
                <a:xfrm>
                  <a:off x="990600" y="1985425"/>
                  <a:ext cx="73755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2F2F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sp>
              <p:nvSpPr>
                <p:cNvPr id="700" name="Google Shape;700;p27"/>
                <p:cNvSpPr txBox="1"/>
                <p:nvPr/>
              </p:nvSpPr>
              <p:spPr>
                <a:xfrm>
                  <a:off x="635884" y="1887645"/>
                  <a:ext cx="299400" cy="123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800">
                      <a:solidFill>
                        <a:srgbClr val="171416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2</a:t>
                  </a:r>
                  <a:r>
                    <a:rPr lang="ru" sz="800">
                      <a:solidFill>
                        <a:srgbClr val="171416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0</a:t>
                  </a:r>
                  <a:endParaRPr sz="8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</p:grpSp>
          <p:grpSp>
            <p:nvGrpSpPr>
              <p:cNvPr id="701" name="Google Shape;701;p27"/>
              <p:cNvGrpSpPr/>
              <p:nvPr/>
            </p:nvGrpSpPr>
            <p:grpSpPr>
              <a:xfrm>
                <a:off x="636747" y="3957804"/>
                <a:ext cx="7730216" cy="123000"/>
                <a:chOff x="635884" y="1887645"/>
                <a:chExt cx="7730216" cy="123000"/>
              </a:xfrm>
            </p:grpSpPr>
            <p:cxnSp>
              <p:nvCxnSpPr>
                <p:cNvPr id="702" name="Google Shape;702;p27"/>
                <p:cNvCxnSpPr/>
                <p:nvPr/>
              </p:nvCxnSpPr>
              <p:spPr>
                <a:xfrm>
                  <a:off x="990600" y="1985425"/>
                  <a:ext cx="73755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2F2F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sp>
              <p:nvSpPr>
                <p:cNvPr id="703" name="Google Shape;703;p27"/>
                <p:cNvSpPr txBox="1"/>
                <p:nvPr/>
              </p:nvSpPr>
              <p:spPr>
                <a:xfrm>
                  <a:off x="635884" y="1887645"/>
                  <a:ext cx="299400" cy="123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800">
                      <a:solidFill>
                        <a:srgbClr val="171416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10</a:t>
                  </a:r>
                  <a:endParaRPr sz="8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</p:grpSp>
        </p:grpSp>
        <p:grpSp>
          <p:nvGrpSpPr>
            <p:cNvPr id="704" name="Google Shape;704;p27"/>
            <p:cNvGrpSpPr/>
            <p:nvPr/>
          </p:nvGrpSpPr>
          <p:grpSpPr>
            <a:xfrm>
              <a:off x="1049563" y="2284350"/>
              <a:ext cx="1278096" cy="2011117"/>
              <a:chOff x="1049563" y="2284350"/>
              <a:chExt cx="1278096" cy="2011117"/>
            </a:xfrm>
          </p:grpSpPr>
          <p:grpSp>
            <p:nvGrpSpPr>
              <p:cNvPr id="705" name="Google Shape;705;p27"/>
              <p:cNvGrpSpPr/>
              <p:nvPr/>
            </p:nvGrpSpPr>
            <p:grpSpPr>
              <a:xfrm>
                <a:off x="1049563" y="2284350"/>
                <a:ext cx="1278000" cy="1776600"/>
                <a:chOff x="1048700" y="2284350"/>
                <a:chExt cx="1278000" cy="1776600"/>
              </a:xfrm>
            </p:grpSpPr>
            <p:sp>
              <p:nvSpPr>
                <p:cNvPr id="706" name="Google Shape;706;p27"/>
                <p:cNvSpPr/>
                <p:nvPr/>
              </p:nvSpPr>
              <p:spPr>
                <a:xfrm>
                  <a:off x="1527700" y="2901150"/>
                  <a:ext cx="232800" cy="1159800"/>
                </a:xfrm>
                <a:prstGeom prst="rect">
                  <a:avLst/>
                </a:prstGeom>
                <a:solidFill>
                  <a:srgbClr val="D37F4E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07" name="Google Shape;707;p27"/>
                <p:cNvSpPr/>
                <p:nvPr/>
              </p:nvSpPr>
              <p:spPr>
                <a:xfrm>
                  <a:off x="1810800" y="3369475"/>
                  <a:ext cx="232800" cy="691200"/>
                </a:xfrm>
                <a:prstGeom prst="rect">
                  <a:avLst/>
                </a:prstGeom>
                <a:solidFill>
                  <a:srgbClr val="A75A3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08" name="Google Shape;708;p27"/>
                <p:cNvSpPr/>
                <p:nvPr/>
              </p:nvSpPr>
              <p:spPr>
                <a:xfrm>
                  <a:off x="2093900" y="3143250"/>
                  <a:ext cx="232800" cy="917400"/>
                </a:xfrm>
                <a:prstGeom prst="rect">
                  <a:avLst/>
                </a:prstGeom>
                <a:solidFill>
                  <a:srgbClr val="833E1C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09" name="Google Shape;709;p27"/>
                <p:cNvSpPr/>
                <p:nvPr/>
              </p:nvSpPr>
              <p:spPr>
                <a:xfrm>
                  <a:off x="1245350" y="2674400"/>
                  <a:ext cx="232800" cy="1386300"/>
                </a:xfrm>
                <a:prstGeom prst="rect">
                  <a:avLst/>
                </a:prstGeom>
                <a:solidFill>
                  <a:srgbClr val="F3B63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710" name="Google Shape;710;p27"/>
                <p:cNvGrpSpPr/>
                <p:nvPr/>
              </p:nvGrpSpPr>
              <p:grpSpPr>
                <a:xfrm>
                  <a:off x="1048700" y="2284350"/>
                  <a:ext cx="626100" cy="313799"/>
                  <a:chOff x="1062650" y="2284350"/>
                  <a:chExt cx="626100" cy="313799"/>
                </a:xfrm>
              </p:grpSpPr>
              <p:grpSp>
                <p:nvGrpSpPr>
                  <p:cNvPr id="711" name="Google Shape;711;p27"/>
                  <p:cNvGrpSpPr/>
                  <p:nvPr/>
                </p:nvGrpSpPr>
                <p:grpSpPr>
                  <a:xfrm>
                    <a:off x="1062650" y="2284350"/>
                    <a:ext cx="626100" cy="313799"/>
                    <a:chOff x="1062650" y="2284350"/>
                    <a:chExt cx="626100" cy="313799"/>
                  </a:xfrm>
                </p:grpSpPr>
                <p:sp>
                  <p:nvSpPr>
                    <p:cNvPr id="712" name="Google Shape;712;p27"/>
                    <p:cNvSpPr/>
                    <p:nvPr/>
                  </p:nvSpPr>
                  <p:spPr>
                    <a:xfrm>
                      <a:off x="1062650" y="2284350"/>
                      <a:ext cx="626100" cy="231900"/>
                    </a:xfrm>
                    <a:prstGeom prst="roundRect">
                      <a:avLst>
                        <a:gd fmla="val 16667" name="adj"/>
                      </a:avLst>
                    </a:prstGeom>
                    <a:solidFill>
                      <a:srgbClr val="F3B635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713" name="Google Shape;713;p27"/>
                    <p:cNvSpPr/>
                    <p:nvPr/>
                  </p:nvSpPr>
                  <p:spPr>
                    <a:xfrm rot="10800000">
                      <a:off x="1315675" y="2494349"/>
                      <a:ext cx="120000" cy="103800"/>
                    </a:xfrm>
                    <a:prstGeom prst="triangle">
                      <a:avLst>
                        <a:gd fmla="val 50000" name="adj"/>
                      </a:avLst>
                    </a:prstGeom>
                    <a:solidFill>
                      <a:srgbClr val="F3B635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sp>
                <p:nvSpPr>
                  <p:cNvPr id="714" name="Google Shape;714;p27"/>
                  <p:cNvSpPr txBox="1"/>
                  <p:nvPr/>
                </p:nvSpPr>
                <p:spPr>
                  <a:xfrm>
                    <a:off x="1130452" y="2322225"/>
                    <a:ext cx="490500" cy="1539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ru" sz="1000">
                        <a:solidFill>
                          <a:schemeClr val="lt1"/>
                        </a:solidFill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rPr>
                      <a:t>70.0M</a:t>
                    </a:r>
                    <a:endParaRPr sz="1000">
                      <a:solidFill>
                        <a:schemeClr val="lt1"/>
                      </a:solidFill>
                      <a:latin typeface="Montserrat SemiBold"/>
                      <a:ea typeface="Montserrat SemiBold"/>
                      <a:cs typeface="Montserrat SemiBold"/>
                      <a:sym typeface="Montserrat SemiBold"/>
                    </a:endParaRPr>
                  </a:p>
                </p:txBody>
              </p:sp>
            </p:grpSp>
          </p:grpSp>
          <p:sp>
            <p:nvSpPr>
              <p:cNvPr id="715" name="Google Shape;715;p27"/>
              <p:cNvSpPr txBox="1"/>
              <p:nvPr/>
            </p:nvSpPr>
            <p:spPr>
              <a:xfrm>
                <a:off x="1256359" y="4156867"/>
                <a:ext cx="1071300" cy="138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9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Europe</a:t>
                </a:r>
                <a:endParaRPr sz="900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grpSp>
          <p:nvGrpSpPr>
            <p:cNvPr id="716" name="Google Shape;716;p27"/>
            <p:cNvGrpSpPr/>
            <p:nvPr/>
          </p:nvGrpSpPr>
          <p:grpSpPr>
            <a:xfrm>
              <a:off x="2563488" y="2056311"/>
              <a:ext cx="1278096" cy="2239156"/>
              <a:chOff x="2563488" y="2056311"/>
              <a:chExt cx="1278096" cy="2239156"/>
            </a:xfrm>
          </p:grpSpPr>
          <p:grpSp>
            <p:nvGrpSpPr>
              <p:cNvPr id="717" name="Google Shape;717;p27"/>
              <p:cNvGrpSpPr/>
              <p:nvPr/>
            </p:nvGrpSpPr>
            <p:grpSpPr>
              <a:xfrm>
                <a:off x="2563488" y="2056311"/>
                <a:ext cx="1278000" cy="2004639"/>
                <a:chOff x="2563488" y="2056311"/>
                <a:chExt cx="1278000" cy="2004639"/>
              </a:xfrm>
            </p:grpSpPr>
            <p:sp>
              <p:nvSpPr>
                <p:cNvPr id="718" name="Google Shape;718;p27"/>
                <p:cNvSpPr/>
                <p:nvPr/>
              </p:nvSpPr>
              <p:spPr>
                <a:xfrm>
                  <a:off x="3042488" y="2901150"/>
                  <a:ext cx="232800" cy="1159800"/>
                </a:xfrm>
                <a:prstGeom prst="rect">
                  <a:avLst/>
                </a:prstGeom>
                <a:solidFill>
                  <a:srgbClr val="D37F4E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19" name="Google Shape;719;p27"/>
                <p:cNvSpPr/>
                <p:nvPr/>
              </p:nvSpPr>
              <p:spPr>
                <a:xfrm>
                  <a:off x="3325588" y="3369475"/>
                  <a:ext cx="232800" cy="691200"/>
                </a:xfrm>
                <a:prstGeom prst="rect">
                  <a:avLst/>
                </a:prstGeom>
                <a:solidFill>
                  <a:srgbClr val="A75A3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20" name="Google Shape;720;p27"/>
                <p:cNvSpPr/>
                <p:nvPr/>
              </p:nvSpPr>
              <p:spPr>
                <a:xfrm>
                  <a:off x="3608688" y="3143250"/>
                  <a:ext cx="232800" cy="917400"/>
                </a:xfrm>
                <a:prstGeom prst="rect">
                  <a:avLst/>
                </a:prstGeom>
                <a:solidFill>
                  <a:srgbClr val="833E1C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21" name="Google Shape;721;p27"/>
                <p:cNvSpPr/>
                <p:nvPr/>
              </p:nvSpPr>
              <p:spPr>
                <a:xfrm>
                  <a:off x="2760150" y="2446348"/>
                  <a:ext cx="232800" cy="1614300"/>
                </a:xfrm>
                <a:prstGeom prst="rect">
                  <a:avLst/>
                </a:prstGeom>
                <a:solidFill>
                  <a:srgbClr val="F3B63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722" name="Google Shape;722;p27"/>
                <p:cNvGrpSpPr/>
                <p:nvPr/>
              </p:nvGrpSpPr>
              <p:grpSpPr>
                <a:xfrm>
                  <a:off x="2563488" y="2056311"/>
                  <a:ext cx="626100" cy="313799"/>
                  <a:chOff x="1062650" y="2284350"/>
                  <a:chExt cx="626100" cy="313799"/>
                </a:xfrm>
              </p:grpSpPr>
              <p:grpSp>
                <p:nvGrpSpPr>
                  <p:cNvPr id="723" name="Google Shape;723;p27"/>
                  <p:cNvGrpSpPr/>
                  <p:nvPr/>
                </p:nvGrpSpPr>
                <p:grpSpPr>
                  <a:xfrm>
                    <a:off x="1062650" y="2284350"/>
                    <a:ext cx="626100" cy="313799"/>
                    <a:chOff x="1062650" y="2284350"/>
                    <a:chExt cx="626100" cy="313799"/>
                  </a:xfrm>
                </p:grpSpPr>
                <p:sp>
                  <p:nvSpPr>
                    <p:cNvPr id="724" name="Google Shape;724;p27"/>
                    <p:cNvSpPr/>
                    <p:nvPr/>
                  </p:nvSpPr>
                  <p:spPr>
                    <a:xfrm>
                      <a:off x="1062650" y="2284350"/>
                      <a:ext cx="626100" cy="231900"/>
                    </a:xfrm>
                    <a:prstGeom prst="roundRect">
                      <a:avLst>
                        <a:gd fmla="val 16667" name="adj"/>
                      </a:avLst>
                    </a:prstGeom>
                    <a:solidFill>
                      <a:srgbClr val="F3B635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725" name="Google Shape;725;p27"/>
                    <p:cNvSpPr/>
                    <p:nvPr/>
                  </p:nvSpPr>
                  <p:spPr>
                    <a:xfrm rot="10800000">
                      <a:off x="1315675" y="2494349"/>
                      <a:ext cx="120000" cy="103800"/>
                    </a:xfrm>
                    <a:prstGeom prst="triangle">
                      <a:avLst>
                        <a:gd fmla="val 50000" name="adj"/>
                      </a:avLst>
                    </a:prstGeom>
                    <a:solidFill>
                      <a:srgbClr val="F3B635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sp>
                <p:nvSpPr>
                  <p:cNvPr id="726" name="Google Shape;726;p27"/>
                  <p:cNvSpPr txBox="1"/>
                  <p:nvPr/>
                </p:nvSpPr>
                <p:spPr>
                  <a:xfrm>
                    <a:off x="1130452" y="2322225"/>
                    <a:ext cx="490500" cy="1539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ru" sz="1000">
                        <a:solidFill>
                          <a:schemeClr val="lt1"/>
                        </a:solidFill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rPr>
                      <a:t>80.</a:t>
                    </a:r>
                    <a:r>
                      <a:rPr lang="ru" sz="1000">
                        <a:solidFill>
                          <a:schemeClr val="lt1"/>
                        </a:solidFill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rPr>
                      <a:t>0M</a:t>
                    </a:r>
                    <a:endParaRPr sz="1000">
                      <a:solidFill>
                        <a:schemeClr val="lt1"/>
                      </a:solidFill>
                      <a:latin typeface="Montserrat SemiBold"/>
                      <a:ea typeface="Montserrat SemiBold"/>
                      <a:cs typeface="Montserrat SemiBold"/>
                      <a:sym typeface="Montserrat SemiBold"/>
                    </a:endParaRPr>
                  </a:p>
                </p:txBody>
              </p:sp>
            </p:grpSp>
          </p:grpSp>
          <p:sp>
            <p:nvSpPr>
              <p:cNvPr id="727" name="Google Shape;727;p27"/>
              <p:cNvSpPr txBox="1"/>
              <p:nvPr/>
            </p:nvSpPr>
            <p:spPr>
              <a:xfrm>
                <a:off x="2770284" y="4156867"/>
                <a:ext cx="1071300" cy="138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9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Asia</a:t>
                </a:r>
                <a:endParaRPr sz="900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grpSp>
          <p:nvGrpSpPr>
            <p:cNvPr id="728" name="Google Shape;728;p27"/>
            <p:cNvGrpSpPr/>
            <p:nvPr/>
          </p:nvGrpSpPr>
          <p:grpSpPr>
            <a:xfrm>
              <a:off x="4269325" y="2524788"/>
              <a:ext cx="1081445" cy="1770679"/>
              <a:chOff x="4269325" y="2524788"/>
              <a:chExt cx="1081445" cy="1770679"/>
            </a:xfrm>
          </p:grpSpPr>
          <p:sp>
            <p:nvSpPr>
              <p:cNvPr id="729" name="Google Shape;729;p27"/>
              <p:cNvSpPr/>
              <p:nvPr/>
            </p:nvSpPr>
            <p:spPr>
              <a:xfrm>
                <a:off x="4551674" y="2901150"/>
                <a:ext cx="232800" cy="1159800"/>
              </a:xfrm>
              <a:prstGeom prst="rect">
                <a:avLst/>
              </a:prstGeom>
              <a:solidFill>
                <a:srgbClr val="D37F4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0" name="Google Shape;730;p27"/>
              <p:cNvSpPr/>
              <p:nvPr/>
            </p:nvSpPr>
            <p:spPr>
              <a:xfrm>
                <a:off x="4834775" y="3588225"/>
                <a:ext cx="232800" cy="472500"/>
              </a:xfrm>
              <a:prstGeom prst="rect">
                <a:avLst/>
              </a:prstGeom>
              <a:solidFill>
                <a:srgbClr val="A75A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1" name="Google Shape;731;p27"/>
              <p:cNvSpPr/>
              <p:nvPr/>
            </p:nvSpPr>
            <p:spPr>
              <a:xfrm>
                <a:off x="5117874" y="3143250"/>
                <a:ext cx="232800" cy="917400"/>
              </a:xfrm>
              <a:prstGeom prst="rect">
                <a:avLst/>
              </a:prstGeom>
              <a:solidFill>
                <a:srgbClr val="833E1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2" name="Google Shape;732;p27"/>
              <p:cNvSpPr/>
              <p:nvPr/>
            </p:nvSpPr>
            <p:spPr>
              <a:xfrm>
                <a:off x="4269325" y="3369275"/>
                <a:ext cx="232800" cy="691200"/>
              </a:xfrm>
              <a:prstGeom prst="rect">
                <a:avLst/>
              </a:prstGeom>
              <a:solidFill>
                <a:srgbClr val="F3B63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733" name="Google Shape;733;p27"/>
              <p:cNvGrpSpPr/>
              <p:nvPr/>
            </p:nvGrpSpPr>
            <p:grpSpPr>
              <a:xfrm>
                <a:off x="4355024" y="2524788"/>
                <a:ext cx="626100" cy="313799"/>
                <a:chOff x="1062650" y="2284350"/>
                <a:chExt cx="626100" cy="313799"/>
              </a:xfrm>
            </p:grpSpPr>
            <p:grpSp>
              <p:nvGrpSpPr>
                <p:cNvPr id="734" name="Google Shape;734;p27"/>
                <p:cNvGrpSpPr/>
                <p:nvPr/>
              </p:nvGrpSpPr>
              <p:grpSpPr>
                <a:xfrm>
                  <a:off x="1062650" y="2284350"/>
                  <a:ext cx="626100" cy="313799"/>
                  <a:chOff x="1062650" y="2284350"/>
                  <a:chExt cx="626100" cy="313799"/>
                </a:xfrm>
              </p:grpSpPr>
              <p:sp>
                <p:nvSpPr>
                  <p:cNvPr id="735" name="Google Shape;735;p27"/>
                  <p:cNvSpPr/>
                  <p:nvPr/>
                </p:nvSpPr>
                <p:spPr>
                  <a:xfrm>
                    <a:off x="1062650" y="2284350"/>
                    <a:ext cx="626100" cy="231900"/>
                  </a:xfrm>
                  <a:prstGeom prst="roundRect">
                    <a:avLst>
                      <a:gd fmla="val 16667" name="adj"/>
                    </a:avLst>
                  </a:prstGeom>
                  <a:solidFill>
                    <a:srgbClr val="D37F4E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736" name="Google Shape;736;p27"/>
                  <p:cNvSpPr/>
                  <p:nvPr/>
                </p:nvSpPr>
                <p:spPr>
                  <a:xfrm rot="10800000">
                    <a:off x="1315675" y="2494349"/>
                    <a:ext cx="120000" cy="103800"/>
                  </a:xfrm>
                  <a:prstGeom prst="triangle">
                    <a:avLst>
                      <a:gd fmla="val 50000" name="adj"/>
                    </a:avLst>
                  </a:prstGeom>
                  <a:solidFill>
                    <a:srgbClr val="D37F4E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sp>
              <p:nvSpPr>
                <p:cNvPr id="737" name="Google Shape;737;p27"/>
                <p:cNvSpPr txBox="1"/>
                <p:nvPr/>
              </p:nvSpPr>
              <p:spPr>
                <a:xfrm>
                  <a:off x="1130452" y="2322225"/>
                  <a:ext cx="490500" cy="153900"/>
                </a:xfrm>
                <a:prstGeom prst="rect">
                  <a:avLst/>
                </a:prstGeom>
                <a:solidFill>
                  <a:srgbClr val="D37F4E"/>
                </a:solidFill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000">
                      <a:solidFill>
                        <a:schemeClr val="lt1"/>
                      </a:solidFill>
                      <a:latin typeface="Montserrat SemiBold"/>
                      <a:ea typeface="Montserrat SemiBold"/>
                      <a:cs typeface="Montserrat SemiBold"/>
                      <a:sym typeface="Montserrat SemiBold"/>
                    </a:rPr>
                    <a:t>6</a:t>
                  </a:r>
                  <a:r>
                    <a:rPr lang="ru" sz="1000">
                      <a:solidFill>
                        <a:schemeClr val="lt1"/>
                      </a:solidFill>
                      <a:latin typeface="Montserrat SemiBold"/>
                      <a:ea typeface="Montserrat SemiBold"/>
                      <a:cs typeface="Montserrat SemiBold"/>
                      <a:sym typeface="Montserrat SemiBold"/>
                    </a:rPr>
                    <a:t>0.0M</a:t>
                  </a:r>
                  <a:endParaRPr sz="1000">
                    <a:solidFill>
                      <a:schemeClr val="lt1"/>
                    </a:solidFill>
                    <a:latin typeface="Montserrat SemiBold"/>
                    <a:ea typeface="Montserrat SemiBold"/>
                    <a:cs typeface="Montserrat SemiBold"/>
                    <a:sym typeface="Montserrat SemiBold"/>
                  </a:endParaRPr>
                </a:p>
              </p:txBody>
            </p:sp>
          </p:grpSp>
          <p:sp>
            <p:nvSpPr>
              <p:cNvPr id="738" name="Google Shape;738;p27"/>
              <p:cNvSpPr txBox="1"/>
              <p:nvPr/>
            </p:nvSpPr>
            <p:spPr>
              <a:xfrm>
                <a:off x="4279470" y="4156867"/>
                <a:ext cx="1071300" cy="138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9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North America</a:t>
                </a:r>
                <a:endParaRPr sz="900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grpSp>
          <p:nvGrpSpPr>
            <p:cNvPr id="739" name="Google Shape;739;p27"/>
            <p:cNvGrpSpPr/>
            <p:nvPr/>
          </p:nvGrpSpPr>
          <p:grpSpPr>
            <a:xfrm>
              <a:off x="7285925" y="2284350"/>
              <a:ext cx="1081454" cy="2011117"/>
              <a:chOff x="7285925" y="2284350"/>
              <a:chExt cx="1081454" cy="2011117"/>
            </a:xfrm>
          </p:grpSpPr>
          <p:grpSp>
            <p:nvGrpSpPr>
              <p:cNvPr id="740" name="Google Shape;740;p27"/>
              <p:cNvGrpSpPr/>
              <p:nvPr/>
            </p:nvGrpSpPr>
            <p:grpSpPr>
              <a:xfrm>
                <a:off x="7285925" y="2284350"/>
                <a:ext cx="1081350" cy="1776600"/>
                <a:chOff x="7285925" y="2284350"/>
                <a:chExt cx="1081350" cy="1776600"/>
              </a:xfrm>
            </p:grpSpPr>
            <p:sp>
              <p:nvSpPr>
                <p:cNvPr id="741" name="Google Shape;741;p27"/>
                <p:cNvSpPr/>
                <p:nvPr/>
              </p:nvSpPr>
              <p:spPr>
                <a:xfrm>
                  <a:off x="7568275" y="2911650"/>
                  <a:ext cx="232800" cy="1149300"/>
                </a:xfrm>
                <a:prstGeom prst="rect">
                  <a:avLst/>
                </a:prstGeom>
                <a:solidFill>
                  <a:srgbClr val="D37F4E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42" name="Google Shape;742;p27"/>
                <p:cNvSpPr/>
                <p:nvPr/>
              </p:nvSpPr>
              <p:spPr>
                <a:xfrm>
                  <a:off x="7851375" y="2674375"/>
                  <a:ext cx="232800" cy="1386300"/>
                </a:xfrm>
                <a:prstGeom prst="rect">
                  <a:avLst/>
                </a:prstGeom>
                <a:solidFill>
                  <a:srgbClr val="A75A3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43" name="Google Shape;743;p27"/>
                <p:cNvSpPr/>
                <p:nvPr/>
              </p:nvSpPr>
              <p:spPr>
                <a:xfrm>
                  <a:off x="8134475" y="2911350"/>
                  <a:ext cx="232800" cy="1149300"/>
                </a:xfrm>
                <a:prstGeom prst="rect">
                  <a:avLst/>
                </a:prstGeom>
                <a:solidFill>
                  <a:srgbClr val="833E1C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44" name="Google Shape;744;p27"/>
                <p:cNvSpPr/>
                <p:nvPr/>
              </p:nvSpPr>
              <p:spPr>
                <a:xfrm>
                  <a:off x="7285925" y="3135125"/>
                  <a:ext cx="232800" cy="925500"/>
                </a:xfrm>
                <a:prstGeom prst="rect">
                  <a:avLst/>
                </a:prstGeom>
                <a:solidFill>
                  <a:srgbClr val="F3B63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745" name="Google Shape;745;p27"/>
                <p:cNvGrpSpPr/>
                <p:nvPr/>
              </p:nvGrpSpPr>
              <p:grpSpPr>
                <a:xfrm>
                  <a:off x="7654732" y="2284350"/>
                  <a:ext cx="626100" cy="313799"/>
                  <a:chOff x="1062650" y="2284350"/>
                  <a:chExt cx="626100" cy="313799"/>
                </a:xfrm>
              </p:grpSpPr>
              <p:grpSp>
                <p:nvGrpSpPr>
                  <p:cNvPr id="746" name="Google Shape;746;p27"/>
                  <p:cNvGrpSpPr/>
                  <p:nvPr/>
                </p:nvGrpSpPr>
                <p:grpSpPr>
                  <a:xfrm>
                    <a:off x="1062650" y="2284350"/>
                    <a:ext cx="626100" cy="313799"/>
                    <a:chOff x="1062650" y="2284350"/>
                    <a:chExt cx="626100" cy="313799"/>
                  </a:xfrm>
                </p:grpSpPr>
                <p:sp>
                  <p:nvSpPr>
                    <p:cNvPr id="747" name="Google Shape;747;p27"/>
                    <p:cNvSpPr/>
                    <p:nvPr/>
                  </p:nvSpPr>
                  <p:spPr>
                    <a:xfrm>
                      <a:off x="1062650" y="2284350"/>
                      <a:ext cx="626100" cy="231900"/>
                    </a:xfrm>
                    <a:prstGeom prst="roundRect">
                      <a:avLst>
                        <a:gd fmla="val 16667" name="adj"/>
                      </a:avLst>
                    </a:prstGeom>
                    <a:solidFill>
                      <a:srgbClr val="A75A30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748" name="Google Shape;748;p27"/>
                    <p:cNvSpPr/>
                    <p:nvPr/>
                  </p:nvSpPr>
                  <p:spPr>
                    <a:xfrm rot="10800000">
                      <a:off x="1315675" y="2494349"/>
                      <a:ext cx="120000" cy="103800"/>
                    </a:xfrm>
                    <a:prstGeom prst="triangle">
                      <a:avLst>
                        <a:gd fmla="val 50000" name="adj"/>
                      </a:avLst>
                    </a:prstGeom>
                    <a:solidFill>
                      <a:srgbClr val="A75A30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sp>
                <p:nvSpPr>
                  <p:cNvPr id="749" name="Google Shape;749;p27"/>
                  <p:cNvSpPr txBox="1"/>
                  <p:nvPr/>
                </p:nvSpPr>
                <p:spPr>
                  <a:xfrm>
                    <a:off x="1130452" y="2322225"/>
                    <a:ext cx="490500" cy="153900"/>
                  </a:xfrm>
                  <a:prstGeom prst="rect">
                    <a:avLst/>
                  </a:prstGeom>
                  <a:solidFill>
                    <a:srgbClr val="A75A30"/>
                  </a:solidFill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ru" sz="1000">
                        <a:solidFill>
                          <a:schemeClr val="lt1"/>
                        </a:solidFill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rPr>
                      <a:t>70.0M</a:t>
                    </a:r>
                    <a:endParaRPr sz="1000">
                      <a:solidFill>
                        <a:schemeClr val="lt1"/>
                      </a:solidFill>
                      <a:latin typeface="Montserrat SemiBold"/>
                      <a:ea typeface="Montserrat SemiBold"/>
                      <a:cs typeface="Montserrat SemiBold"/>
                      <a:sym typeface="Montserrat SemiBold"/>
                    </a:endParaRPr>
                  </a:p>
                </p:txBody>
              </p:sp>
            </p:grpSp>
          </p:grpSp>
          <p:sp>
            <p:nvSpPr>
              <p:cNvPr id="750" name="Google Shape;750;p27"/>
              <p:cNvSpPr txBox="1"/>
              <p:nvPr/>
            </p:nvSpPr>
            <p:spPr>
              <a:xfrm>
                <a:off x="7296079" y="4156867"/>
                <a:ext cx="1071300" cy="138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9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Africa</a:t>
                </a:r>
                <a:endParaRPr sz="900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grpSp>
          <p:nvGrpSpPr>
            <p:cNvPr id="751" name="Google Shape;751;p27"/>
            <p:cNvGrpSpPr/>
            <p:nvPr/>
          </p:nvGrpSpPr>
          <p:grpSpPr>
            <a:xfrm>
              <a:off x="5788000" y="2284350"/>
              <a:ext cx="1277988" cy="2011117"/>
              <a:chOff x="5788000" y="2284350"/>
              <a:chExt cx="1277988" cy="2011117"/>
            </a:xfrm>
          </p:grpSpPr>
          <p:sp>
            <p:nvSpPr>
              <p:cNvPr id="752" name="Google Shape;752;p27"/>
              <p:cNvSpPr/>
              <p:nvPr/>
            </p:nvSpPr>
            <p:spPr>
              <a:xfrm>
                <a:off x="6070350" y="3135425"/>
                <a:ext cx="232800" cy="925500"/>
              </a:xfrm>
              <a:prstGeom prst="rect">
                <a:avLst/>
              </a:prstGeom>
              <a:solidFill>
                <a:srgbClr val="D37F4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3" name="Google Shape;753;p27"/>
              <p:cNvSpPr/>
              <p:nvPr/>
            </p:nvSpPr>
            <p:spPr>
              <a:xfrm>
                <a:off x="6353450" y="3366450"/>
                <a:ext cx="232800" cy="694200"/>
              </a:xfrm>
              <a:prstGeom prst="rect">
                <a:avLst/>
              </a:prstGeom>
              <a:solidFill>
                <a:srgbClr val="A75A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4" name="Google Shape;754;p27"/>
              <p:cNvSpPr/>
              <p:nvPr/>
            </p:nvSpPr>
            <p:spPr>
              <a:xfrm>
                <a:off x="6636550" y="2674350"/>
                <a:ext cx="232800" cy="1386300"/>
              </a:xfrm>
              <a:prstGeom prst="rect">
                <a:avLst/>
              </a:prstGeom>
              <a:solidFill>
                <a:srgbClr val="833E1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5" name="Google Shape;755;p27"/>
              <p:cNvSpPr/>
              <p:nvPr/>
            </p:nvSpPr>
            <p:spPr>
              <a:xfrm>
                <a:off x="5788000" y="2911350"/>
                <a:ext cx="232800" cy="1149300"/>
              </a:xfrm>
              <a:prstGeom prst="rect">
                <a:avLst/>
              </a:prstGeom>
              <a:solidFill>
                <a:srgbClr val="F3B63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6" name="Google Shape;756;p27"/>
              <p:cNvSpPr txBox="1"/>
              <p:nvPr/>
            </p:nvSpPr>
            <p:spPr>
              <a:xfrm>
                <a:off x="5798134" y="4156867"/>
                <a:ext cx="1071300" cy="138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9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South America</a:t>
                </a:r>
                <a:endParaRPr sz="900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grpSp>
            <p:nvGrpSpPr>
              <p:cNvPr id="757" name="Google Shape;757;p27"/>
              <p:cNvGrpSpPr/>
              <p:nvPr/>
            </p:nvGrpSpPr>
            <p:grpSpPr>
              <a:xfrm>
                <a:off x="6439888" y="2284350"/>
                <a:ext cx="626100" cy="313799"/>
                <a:chOff x="1062650" y="2284350"/>
                <a:chExt cx="626100" cy="313799"/>
              </a:xfrm>
            </p:grpSpPr>
            <p:grpSp>
              <p:nvGrpSpPr>
                <p:cNvPr id="758" name="Google Shape;758;p27"/>
                <p:cNvGrpSpPr/>
                <p:nvPr/>
              </p:nvGrpSpPr>
              <p:grpSpPr>
                <a:xfrm>
                  <a:off x="1062650" y="2284350"/>
                  <a:ext cx="626100" cy="313799"/>
                  <a:chOff x="1062650" y="2284350"/>
                  <a:chExt cx="626100" cy="313799"/>
                </a:xfrm>
              </p:grpSpPr>
              <p:sp>
                <p:nvSpPr>
                  <p:cNvPr id="759" name="Google Shape;759;p27"/>
                  <p:cNvSpPr/>
                  <p:nvPr/>
                </p:nvSpPr>
                <p:spPr>
                  <a:xfrm>
                    <a:off x="1062650" y="2284350"/>
                    <a:ext cx="626100" cy="231900"/>
                  </a:xfrm>
                  <a:prstGeom prst="roundRect">
                    <a:avLst>
                      <a:gd fmla="val 16667" name="adj"/>
                    </a:avLst>
                  </a:prstGeom>
                  <a:solidFill>
                    <a:srgbClr val="833E1C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760" name="Google Shape;760;p27"/>
                  <p:cNvSpPr/>
                  <p:nvPr/>
                </p:nvSpPr>
                <p:spPr>
                  <a:xfrm rot="10800000">
                    <a:off x="1315675" y="2494349"/>
                    <a:ext cx="120000" cy="103800"/>
                  </a:xfrm>
                  <a:prstGeom prst="triangle">
                    <a:avLst>
                      <a:gd fmla="val 50000" name="adj"/>
                    </a:avLst>
                  </a:prstGeom>
                  <a:solidFill>
                    <a:srgbClr val="833E1C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sp>
              <p:nvSpPr>
                <p:cNvPr id="761" name="Google Shape;761;p27"/>
                <p:cNvSpPr txBox="1"/>
                <p:nvPr/>
              </p:nvSpPr>
              <p:spPr>
                <a:xfrm>
                  <a:off x="1130452" y="2322225"/>
                  <a:ext cx="490500" cy="153900"/>
                </a:xfrm>
                <a:prstGeom prst="rect">
                  <a:avLst/>
                </a:prstGeom>
                <a:solidFill>
                  <a:srgbClr val="833E1C"/>
                </a:solidFill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000">
                      <a:solidFill>
                        <a:schemeClr val="lt1"/>
                      </a:solidFill>
                      <a:latin typeface="Montserrat SemiBold"/>
                      <a:ea typeface="Montserrat SemiBold"/>
                      <a:cs typeface="Montserrat SemiBold"/>
                      <a:sym typeface="Montserrat SemiBold"/>
                    </a:rPr>
                    <a:t>70.0M</a:t>
                  </a:r>
                  <a:endParaRPr sz="1000">
                    <a:solidFill>
                      <a:schemeClr val="lt1"/>
                    </a:solidFill>
                    <a:latin typeface="Montserrat SemiBold"/>
                    <a:ea typeface="Montserrat SemiBold"/>
                    <a:cs typeface="Montserrat SemiBold"/>
                    <a:sym typeface="Montserrat SemiBold"/>
                  </a:endParaRPr>
                </a:p>
              </p:txBody>
            </p:sp>
          </p:grpSp>
        </p:grpSp>
        <p:grpSp>
          <p:nvGrpSpPr>
            <p:cNvPr id="762" name="Google Shape;762;p27"/>
            <p:cNvGrpSpPr/>
            <p:nvPr/>
          </p:nvGrpSpPr>
          <p:grpSpPr>
            <a:xfrm>
              <a:off x="2594516" y="1514950"/>
              <a:ext cx="4039260" cy="146700"/>
              <a:chOff x="2695125" y="1514950"/>
              <a:chExt cx="4039260" cy="146700"/>
            </a:xfrm>
          </p:grpSpPr>
          <p:grpSp>
            <p:nvGrpSpPr>
              <p:cNvPr id="763" name="Google Shape;763;p27"/>
              <p:cNvGrpSpPr/>
              <p:nvPr/>
            </p:nvGrpSpPr>
            <p:grpSpPr>
              <a:xfrm>
                <a:off x="2695125" y="1514950"/>
                <a:ext cx="812148" cy="146700"/>
                <a:chOff x="2695125" y="1514950"/>
                <a:chExt cx="812148" cy="146700"/>
              </a:xfrm>
            </p:grpSpPr>
            <p:sp>
              <p:nvSpPr>
                <p:cNvPr id="764" name="Google Shape;764;p27"/>
                <p:cNvSpPr/>
                <p:nvPr/>
              </p:nvSpPr>
              <p:spPr>
                <a:xfrm>
                  <a:off x="2695125" y="1514950"/>
                  <a:ext cx="146700" cy="146700"/>
                </a:xfrm>
                <a:prstGeom prst="ellipse">
                  <a:avLst/>
                </a:prstGeom>
                <a:solidFill>
                  <a:srgbClr val="F3B63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65" name="Google Shape;765;p27"/>
                <p:cNvSpPr txBox="1"/>
                <p:nvPr/>
              </p:nvSpPr>
              <p:spPr>
                <a:xfrm>
                  <a:off x="2934873" y="1519000"/>
                  <a:ext cx="5724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900">
                      <a:solidFill>
                        <a:srgbClr val="171416"/>
                      </a:solidFill>
                      <a:latin typeface="Montserrat Medium"/>
                      <a:ea typeface="Montserrat Medium"/>
                      <a:cs typeface="Montserrat Medium"/>
                      <a:sym typeface="Montserrat Medium"/>
                    </a:rPr>
                    <a:t>2025</a:t>
                  </a:r>
                  <a:endParaRPr sz="900">
                    <a:solidFill>
                      <a:srgbClr val="171416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endParaRPr>
                </a:p>
              </p:txBody>
            </p:sp>
          </p:grpSp>
          <p:grpSp>
            <p:nvGrpSpPr>
              <p:cNvPr id="766" name="Google Shape;766;p27"/>
              <p:cNvGrpSpPr/>
              <p:nvPr/>
            </p:nvGrpSpPr>
            <p:grpSpPr>
              <a:xfrm>
                <a:off x="3770829" y="1514950"/>
                <a:ext cx="812148" cy="146700"/>
                <a:chOff x="2695125" y="1514950"/>
                <a:chExt cx="812148" cy="146700"/>
              </a:xfrm>
            </p:grpSpPr>
            <p:sp>
              <p:nvSpPr>
                <p:cNvPr id="767" name="Google Shape;767;p27"/>
                <p:cNvSpPr/>
                <p:nvPr/>
              </p:nvSpPr>
              <p:spPr>
                <a:xfrm>
                  <a:off x="2695125" y="1514950"/>
                  <a:ext cx="146700" cy="146700"/>
                </a:xfrm>
                <a:prstGeom prst="ellipse">
                  <a:avLst/>
                </a:prstGeom>
                <a:solidFill>
                  <a:srgbClr val="D37F4E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68" name="Google Shape;768;p27"/>
                <p:cNvSpPr txBox="1"/>
                <p:nvPr/>
              </p:nvSpPr>
              <p:spPr>
                <a:xfrm>
                  <a:off x="2934873" y="1519000"/>
                  <a:ext cx="5724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900">
                      <a:solidFill>
                        <a:srgbClr val="171416"/>
                      </a:solidFill>
                      <a:latin typeface="Montserrat Medium"/>
                      <a:ea typeface="Montserrat Medium"/>
                      <a:cs typeface="Montserrat Medium"/>
                      <a:sym typeface="Montserrat Medium"/>
                    </a:rPr>
                    <a:t>2026</a:t>
                  </a:r>
                  <a:endParaRPr sz="900">
                    <a:solidFill>
                      <a:srgbClr val="171416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endParaRPr>
                </a:p>
              </p:txBody>
            </p:sp>
          </p:grpSp>
          <p:grpSp>
            <p:nvGrpSpPr>
              <p:cNvPr id="769" name="Google Shape;769;p27"/>
              <p:cNvGrpSpPr/>
              <p:nvPr/>
            </p:nvGrpSpPr>
            <p:grpSpPr>
              <a:xfrm>
                <a:off x="4846533" y="1514950"/>
                <a:ext cx="812148" cy="146700"/>
                <a:chOff x="2695125" y="1514950"/>
                <a:chExt cx="812148" cy="146700"/>
              </a:xfrm>
            </p:grpSpPr>
            <p:sp>
              <p:nvSpPr>
                <p:cNvPr id="770" name="Google Shape;770;p27"/>
                <p:cNvSpPr/>
                <p:nvPr/>
              </p:nvSpPr>
              <p:spPr>
                <a:xfrm>
                  <a:off x="2695125" y="1514950"/>
                  <a:ext cx="146700" cy="146700"/>
                </a:xfrm>
                <a:prstGeom prst="ellipse">
                  <a:avLst/>
                </a:prstGeom>
                <a:solidFill>
                  <a:srgbClr val="A75A3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71" name="Google Shape;771;p27"/>
                <p:cNvSpPr txBox="1"/>
                <p:nvPr/>
              </p:nvSpPr>
              <p:spPr>
                <a:xfrm>
                  <a:off x="2934873" y="1519000"/>
                  <a:ext cx="5724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900">
                      <a:solidFill>
                        <a:srgbClr val="171416"/>
                      </a:solidFill>
                      <a:latin typeface="Montserrat Medium"/>
                      <a:ea typeface="Montserrat Medium"/>
                      <a:cs typeface="Montserrat Medium"/>
                      <a:sym typeface="Montserrat Medium"/>
                    </a:rPr>
                    <a:t>2027</a:t>
                  </a:r>
                  <a:endParaRPr sz="900">
                    <a:solidFill>
                      <a:srgbClr val="171416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endParaRPr>
                </a:p>
              </p:txBody>
            </p:sp>
          </p:grpSp>
          <p:grpSp>
            <p:nvGrpSpPr>
              <p:cNvPr id="772" name="Google Shape;772;p27"/>
              <p:cNvGrpSpPr/>
              <p:nvPr/>
            </p:nvGrpSpPr>
            <p:grpSpPr>
              <a:xfrm>
                <a:off x="5922237" y="1514950"/>
                <a:ext cx="812148" cy="146700"/>
                <a:chOff x="2695125" y="1514950"/>
                <a:chExt cx="812148" cy="146700"/>
              </a:xfrm>
            </p:grpSpPr>
            <p:sp>
              <p:nvSpPr>
                <p:cNvPr id="773" name="Google Shape;773;p27"/>
                <p:cNvSpPr/>
                <p:nvPr/>
              </p:nvSpPr>
              <p:spPr>
                <a:xfrm>
                  <a:off x="2695125" y="1514950"/>
                  <a:ext cx="146700" cy="146700"/>
                </a:xfrm>
                <a:prstGeom prst="ellipse">
                  <a:avLst/>
                </a:prstGeom>
                <a:solidFill>
                  <a:srgbClr val="833E1C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74" name="Google Shape;774;p27"/>
                <p:cNvSpPr txBox="1"/>
                <p:nvPr/>
              </p:nvSpPr>
              <p:spPr>
                <a:xfrm>
                  <a:off x="2934873" y="1519000"/>
                  <a:ext cx="5724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900">
                      <a:solidFill>
                        <a:srgbClr val="171416"/>
                      </a:solidFill>
                      <a:latin typeface="Montserrat Medium"/>
                      <a:ea typeface="Montserrat Medium"/>
                      <a:cs typeface="Montserrat Medium"/>
                      <a:sym typeface="Montserrat Medium"/>
                    </a:rPr>
                    <a:t>2028</a:t>
                  </a:r>
                  <a:endParaRPr sz="900">
                    <a:solidFill>
                      <a:srgbClr val="171416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endParaRPr>
                </a:p>
              </p:txBody>
            </p:sp>
          </p:grpSp>
        </p:grp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9" name="Google Shape;779;p28"/>
          <p:cNvPicPr preferRelativeResize="0"/>
          <p:nvPr/>
        </p:nvPicPr>
        <p:blipFill rotWithShape="1">
          <a:blip r:embed="rId3">
            <a:alphaModFix/>
          </a:blip>
          <a:srcRect b="2874" l="2989" r="2989" t="2874"/>
          <a:stretch/>
        </p:blipFill>
        <p:spPr>
          <a:xfrm>
            <a:off x="0" y="0"/>
            <a:ext cx="914399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80" name="Google Shape;780;p28"/>
          <p:cNvSpPr/>
          <p:nvPr/>
        </p:nvSpPr>
        <p:spPr>
          <a:xfrm>
            <a:off x="350825" y="362400"/>
            <a:ext cx="8442300" cy="4418700"/>
          </a:xfrm>
          <a:prstGeom prst="rect">
            <a:avLst/>
          </a:prstGeom>
          <a:noFill/>
          <a:ln cap="flat" cmpd="sng" w="28575">
            <a:solidFill>
              <a:srgbClr val="BEB1A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1" name="Google Shape;781;p28"/>
          <p:cNvSpPr txBox="1"/>
          <p:nvPr/>
        </p:nvSpPr>
        <p:spPr>
          <a:xfrm>
            <a:off x="1751850" y="699200"/>
            <a:ext cx="56403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Visualize the Success Key Elements</a:t>
            </a:r>
            <a:endParaRPr b="1"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782" name="Google Shape;782;p28"/>
          <p:cNvGrpSpPr/>
          <p:nvPr/>
        </p:nvGrpSpPr>
        <p:grpSpPr>
          <a:xfrm>
            <a:off x="1884658" y="1306182"/>
            <a:ext cx="5374684" cy="3138118"/>
            <a:chOff x="2026761" y="1475382"/>
            <a:chExt cx="5374684" cy="3138118"/>
          </a:xfrm>
        </p:grpSpPr>
        <p:grpSp>
          <p:nvGrpSpPr>
            <p:cNvPr id="783" name="Google Shape;783;p28"/>
            <p:cNvGrpSpPr/>
            <p:nvPr/>
          </p:nvGrpSpPr>
          <p:grpSpPr>
            <a:xfrm>
              <a:off x="3957800" y="2279175"/>
              <a:ext cx="1512600" cy="1512600"/>
              <a:chOff x="3805400" y="2126775"/>
              <a:chExt cx="1512600" cy="1512600"/>
            </a:xfrm>
          </p:grpSpPr>
          <p:sp>
            <p:nvSpPr>
              <p:cNvPr id="784" name="Google Shape;784;p28"/>
              <p:cNvSpPr/>
              <p:nvPr/>
            </p:nvSpPr>
            <p:spPr>
              <a:xfrm>
                <a:off x="3805400" y="2126775"/>
                <a:ext cx="1512600" cy="1512600"/>
              </a:xfrm>
              <a:prstGeom prst="ellipse">
                <a:avLst/>
              </a:prstGeom>
              <a:gradFill>
                <a:gsLst>
                  <a:gs pos="0">
                    <a:srgbClr val="B58164"/>
                  </a:gs>
                  <a:gs pos="100000">
                    <a:srgbClr val="171416"/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5" name="Google Shape;785;p28"/>
              <p:cNvSpPr/>
              <p:nvPr/>
            </p:nvSpPr>
            <p:spPr>
              <a:xfrm>
                <a:off x="3896450" y="2217825"/>
                <a:ext cx="1330500" cy="1330500"/>
              </a:xfrm>
              <a:prstGeom prst="ellipse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786" name="Google Shape;786;p28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5722" t="8399"/>
              <a:stretch/>
            </p:blipFill>
            <p:spPr>
              <a:xfrm>
                <a:off x="4169650" y="2573175"/>
                <a:ext cx="792025" cy="6198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87" name="Google Shape;787;p28"/>
            <p:cNvGrpSpPr/>
            <p:nvPr/>
          </p:nvGrpSpPr>
          <p:grpSpPr>
            <a:xfrm>
              <a:off x="2699922" y="1475382"/>
              <a:ext cx="1276753" cy="1037193"/>
              <a:chOff x="2547522" y="1322982"/>
              <a:chExt cx="1276753" cy="1037193"/>
            </a:xfrm>
          </p:grpSpPr>
          <p:grpSp>
            <p:nvGrpSpPr>
              <p:cNvPr id="788" name="Google Shape;788;p28"/>
              <p:cNvGrpSpPr/>
              <p:nvPr/>
            </p:nvGrpSpPr>
            <p:grpSpPr>
              <a:xfrm>
                <a:off x="2547522" y="1322982"/>
                <a:ext cx="934787" cy="934787"/>
                <a:chOff x="2547522" y="1322982"/>
                <a:chExt cx="934787" cy="934787"/>
              </a:xfrm>
            </p:grpSpPr>
            <p:grpSp>
              <p:nvGrpSpPr>
                <p:cNvPr id="789" name="Google Shape;789;p28"/>
                <p:cNvGrpSpPr/>
                <p:nvPr/>
              </p:nvGrpSpPr>
              <p:grpSpPr>
                <a:xfrm>
                  <a:off x="2547522" y="1322982"/>
                  <a:ext cx="934787" cy="934787"/>
                  <a:chOff x="3805400" y="2126775"/>
                  <a:chExt cx="1512600" cy="1512600"/>
                </a:xfrm>
              </p:grpSpPr>
              <p:sp>
                <p:nvSpPr>
                  <p:cNvPr id="790" name="Google Shape;790;p28"/>
                  <p:cNvSpPr/>
                  <p:nvPr/>
                </p:nvSpPr>
                <p:spPr>
                  <a:xfrm>
                    <a:off x="3805400" y="2126775"/>
                    <a:ext cx="1512600" cy="1512600"/>
                  </a:xfrm>
                  <a:prstGeom prst="ellipse">
                    <a:avLst/>
                  </a:prstGeom>
                  <a:solidFill>
                    <a:srgbClr val="F3B635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791" name="Google Shape;791;p28"/>
                  <p:cNvSpPr/>
                  <p:nvPr/>
                </p:nvSpPr>
                <p:spPr>
                  <a:xfrm>
                    <a:off x="3896450" y="2217825"/>
                    <a:ext cx="1330500" cy="1330500"/>
                  </a:xfrm>
                  <a:prstGeom prst="ellipse">
                    <a:avLst/>
                  </a:prstGeom>
                  <a:noFill/>
                  <a:ln cap="flat" cmpd="sng" w="19050">
                    <a:solidFill>
                      <a:schemeClr val="lt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sp>
              <p:nvSpPr>
                <p:cNvPr id="792" name="Google Shape;792;p28"/>
                <p:cNvSpPr txBox="1"/>
                <p:nvPr/>
              </p:nvSpPr>
              <p:spPr>
                <a:xfrm>
                  <a:off x="2603350" y="1651775"/>
                  <a:ext cx="823200" cy="277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 sz="900">
                      <a:solidFill>
                        <a:schemeClr val="lt1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Clear </a:t>
                  </a:r>
                  <a:endParaRPr b="1" sz="9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 sz="900">
                      <a:solidFill>
                        <a:schemeClr val="lt1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Vision</a:t>
                  </a:r>
                  <a:endParaRPr b="1" sz="9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</p:grpSp>
          <p:cxnSp>
            <p:nvCxnSpPr>
              <p:cNvPr id="793" name="Google Shape;793;p28"/>
              <p:cNvCxnSpPr/>
              <p:nvPr/>
            </p:nvCxnSpPr>
            <p:spPr>
              <a:xfrm>
                <a:off x="3396175" y="2053875"/>
                <a:ext cx="428100" cy="3063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B5B4B5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</p:grpSp>
        <p:grpSp>
          <p:nvGrpSpPr>
            <p:cNvPr id="794" name="Google Shape;794;p28"/>
            <p:cNvGrpSpPr/>
            <p:nvPr/>
          </p:nvGrpSpPr>
          <p:grpSpPr>
            <a:xfrm flipH="1">
              <a:off x="5437797" y="1475382"/>
              <a:ext cx="1276753" cy="1037193"/>
              <a:chOff x="2547522" y="1322982"/>
              <a:chExt cx="1276753" cy="1037193"/>
            </a:xfrm>
          </p:grpSpPr>
          <p:grpSp>
            <p:nvGrpSpPr>
              <p:cNvPr id="795" name="Google Shape;795;p28"/>
              <p:cNvGrpSpPr/>
              <p:nvPr/>
            </p:nvGrpSpPr>
            <p:grpSpPr>
              <a:xfrm>
                <a:off x="2547522" y="1322982"/>
                <a:ext cx="934787" cy="934787"/>
                <a:chOff x="2547522" y="1322982"/>
                <a:chExt cx="934787" cy="934787"/>
              </a:xfrm>
            </p:grpSpPr>
            <p:grpSp>
              <p:nvGrpSpPr>
                <p:cNvPr id="796" name="Google Shape;796;p28"/>
                <p:cNvGrpSpPr/>
                <p:nvPr/>
              </p:nvGrpSpPr>
              <p:grpSpPr>
                <a:xfrm>
                  <a:off x="2547522" y="1322982"/>
                  <a:ext cx="934787" cy="934787"/>
                  <a:chOff x="3805400" y="2126775"/>
                  <a:chExt cx="1512600" cy="1512600"/>
                </a:xfrm>
              </p:grpSpPr>
              <p:sp>
                <p:nvSpPr>
                  <p:cNvPr id="797" name="Google Shape;797;p28"/>
                  <p:cNvSpPr/>
                  <p:nvPr/>
                </p:nvSpPr>
                <p:spPr>
                  <a:xfrm>
                    <a:off x="3805400" y="2126775"/>
                    <a:ext cx="1512600" cy="1512600"/>
                  </a:xfrm>
                  <a:prstGeom prst="ellipse">
                    <a:avLst/>
                  </a:prstGeom>
                  <a:solidFill>
                    <a:srgbClr val="8F4E27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798" name="Google Shape;798;p28"/>
                  <p:cNvSpPr/>
                  <p:nvPr/>
                </p:nvSpPr>
                <p:spPr>
                  <a:xfrm>
                    <a:off x="3896450" y="2217825"/>
                    <a:ext cx="1330500" cy="1330500"/>
                  </a:xfrm>
                  <a:prstGeom prst="ellipse">
                    <a:avLst/>
                  </a:prstGeom>
                  <a:noFill/>
                  <a:ln cap="flat" cmpd="sng" w="19050">
                    <a:solidFill>
                      <a:schemeClr val="lt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sp>
              <p:nvSpPr>
                <p:cNvPr id="799" name="Google Shape;799;p28"/>
                <p:cNvSpPr txBox="1"/>
                <p:nvPr/>
              </p:nvSpPr>
              <p:spPr>
                <a:xfrm>
                  <a:off x="2603350" y="1651775"/>
                  <a:ext cx="823200" cy="277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 sz="900">
                      <a:solidFill>
                        <a:schemeClr val="lt1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Efficient </a:t>
                  </a:r>
                  <a:endParaRPr b="1" sz="9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 sz="900">
                      <a:solidFill>
                        <a:schemeClr val="lt1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Processes</a:t>
                  </a:r>
                  <a:endParaRPr b="1" sz="9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</p:grpSp>
          <p:cxnSp>
            <p:nvCxnSpPr>
              <p:cNvPr id="800" name="Google Shape;800;p28"/>
              <p:cNvCxnSpPr/>
              <p:nvPr/>
            </p:nvCxnSpPr>
            <p:spPr>
              <a:xfrm>
                <a:off x="3396175" y="2053875"/>
                <a:ext cx="428100" cy="3063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B5B4B5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</p:grpSp>
        <p:grpSp>
          <p:nvGrpSpPr>
            <p:cNvPr id="801" name="Google Shape;801;p28"/>
            <p:cNvGrpSpPr/>
            <p:nvPr/>
          </p:nvGrpSpPr>
          <p:grpSpPr>
            <a:xfrm flipH="1" rot="10800000">
              <a:off x="2699922" y="3576307"/>
              <a:ext cx="1276753" cy="1037193"/>
              <a:chOff x="2547522" y="1322982"/>
              <a:chExt cx="1276753" cy="1037193"/>
            </a:xfrm>
          </p:grpSpPr>
          <p:grpSp>
            <p:nvGrpSpPr>
              <p:cNvPr id="802" name="Google Shape;802;p28"/>
              <p:cNvGrpSpPr/>
              <p:nvPr/>
            </p:nvGrpSpPr>
            <p:grpSpPr>
              <a:xfrm>
                <a:off x="2547522" y="1322982"/>
                <a:ext cx="934787" cy="934787"/>
                <a:chOff x="2547522" y="1322982"/>
                <a:chExt cx="934787" cy="934787"/>
              </a:xfrm>
            </p:grpSpPr>
            <p:grpSp>
              <p:nvGrpSpPr>
                <p:cNvPr id="803" name="Google Shape;803;p28"/>
                <p:cNvGrpSpPr/>
                <p:nvPr/>
              </p:nvGrpSpPr>
              <p:grpSpPr>
                <a:xfrm>
                  <a:off x="2547522" y="1322982"/>
                  <a:ext cx="934787" cy="934787"/>
                  <a:chOff x="3805400" y="2126775"/>
                  <a:chExt cx="1512600" cy="1512600"/>
                </a:xfrm>
              </p:grpSpPr>
              <p:sp>
                <p:nvSpPr>
                  <p:cNvPr id="804" name="Google Shape;804;p28"/>
                  <p:cNvSpPr/>
                  <p:nvPr/>
                </p:nvSpPr>
                <p:spPr>
                  <a:xfrm>
                    <a:off x="3805400" y="2126775"/>
                    <a:ext cx="1512600" cy="1512600"/>
                  </a:xfrm>
                  <a:prstGeom prst="ellipse">
                    <a:avLst/>
                  </a:prstGeom>
                  <a:solidFill>
                    <a:srgbClr val="D37F4E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805" name="Google Shape;805;p28"/>
                  <p:cNvSpPr/>
                  <p:nvPr/>
                </p:nvSpPr>
                <p:spPr>
                  <a:xfrm>
                    <a:off x="3896450" y="2217825"/>
                    <a:ext cx="1330500" cy="1330500"/>
                  </a:xfrm>
                  <a:prstGeom prst="ellipse">
                    <a:avLst/>
                  </a:prstGeom>
                  <a:noFill/>
                  <a:ln cap="flat" cmpd="sng" w="19050">
                    <a:solidFill>
                      <a:schemeClr val="lt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sp>
              <p:nvSpPr>
                <p:cNvPr id="806" name="Google Shape;806;p28"/>
                <p:cNvSpPr txBox="1"/>
                <p:nvPr/>
              </p:nvSpPr>
              <p:spPr>
                <a:xfrm flipH="1" rot="10800000">
                  <a:off x="2603350" y="1651775"/>
                  <a:ext cx="823200" cy="277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 sz="900">
                      <a:solidFill>
                        <a:schemeClr val="lt1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Customer </a:t>
                  </a:r>
                  <a:endParaRPr b="1" sz="9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 sz="900">
                      <a:solidFill>
                        <a:schemeClr val="lt1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Focus</a:t>
                  </a:r>
                  <a:endParaRPr b="1" sz="9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</p:grpSp>
          <p:cxnSp>
            <p:nvCxnSpPr>
              <p:cNvPr id="807" name="Google Shape;807;p28"/>
              <p:cNvCxnSpPr/>
              <p:nvPr/>
            </p:nvCxnSpPr>
            <p:spPr>
              <a:xfrm>
                <a:off x="3396175" y="2053875"/>
                <a:ext cx="428100" cy="3063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B5B4B5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</p:grpSp>
        <p:grpSp>
          <p:nvGrpSpPr>
            <p:cNvPr id="808" name="Google Shape;808;p28"/>
            <p:cNvGrpSpPr/>
            <p:nvPr/>
          </p:nvGrpSpPr>
          <p:grpSpPr>
            <a:xfrm rot="10800000">
              <a:off x="5437797" y="3576307"/>
              <a:ext cx="1276753" cy="1037193"/>
              <a:chOff x="2547522" y="1322982"/>
              <a:chExt cx="1276753" cy="1037193"/>
            </a:xfrm>
          </p:grpSpPr>
          <p:grpSp>
            <p:nvGrpSpPr>
              <p:cNvPr id="809" name="Google Shape;809;p28"/>
              <p:cNvGrpSpPr/>
              <p:nvPr/>
            </p:nvGrpSpPr>
            <p:grpSpPr>
              <a:xfrm>
                <a:off x="2547522" y="1322982"/>
                <a:ext cx="934787" cy="934787"/>
                <a:chOff x="2547522" y="1322982"/>
                <a:chExt cx="934787" cy="934787"/>
              </a:xfrm>
            </p:grpSpPr>
            <p:grpSp>
              <p:nvGrpSpPr>
                <p:cNvPr id="810" name="Google Shape;810;p28"/>
                <p:cNvGrpSpPr/>
                <p:nvPr/>
              </p:nvGrpSpPr>
              <p:grpSpPr>
                <a:xfrm>
                  <a:off x="2547522" y="1322982"/>
                  <a:ext cx="934787" cy="934787"/>
                  <a:chOff x="3805400" y="2126775"/>
                  <a:chExt cx="1512600" cy="1512600"/>
                </a:xfrm>
              </p:grpSpPr>
              <p:sp>
                <p:nvSpPr>
                  <p:cNvPr id="811" name="Google Shape;811;p28"/>
                  <p:cNvSpPr/>
                  <p:nvPr/>
                </p:nvSpPr>
                <p:spPr>
                  <a:xfrm>
                    <a:off x="3805400" y="2126775"/>
                    <a:ext cx="1512600" cy="1512600"/>
                  </a:xfrm>
                  <a:prstGeom prst="ellipse">
                    <a:avLst/>
                  </a:prstGeom>
                  <a:solidFill>
                    <a:srgbClr val="BD624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812" name="Google Shape;812;p28"/>
                  <p:cNvSpPr/>
                  <p:nvPr/>
                </p:nvSpPr>
                <p:spPr>
                  <a:xfrm>
                    <a:off x="3896450" y="2217825"/>
                    <a:ext cx="1330500" cy="1330500"/>
                  </a:xfrm>
                  <a:prstGeom prst="ellipse">
                    <a:avLst/>
                  </a:prstGeom>
                  <a:noFill/>
                  <a:ln cap="flat" cmpd="sng" w="19050">
                    <a:solidFill>
                      <a:schemeClr val="lt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sp>
              <p:nvSpPr>
                <p:cNvPr id="813" name="Google Shape;813;p28"/>
                <p:cNvSpPr txBox="1"/>
                <p:nvPr/>
              </p:nvSpPr>
              <p:spPr>
                <a:xfrm flipH="1" rot="10800000">
                  <a:off x="2603350" y="1721063"/>
                  <a:ext cx="8232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 sz="900">
                      <a:solidFill>
                        <a:schemeClr val="lt1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Innovation</a:t>
                  </a:r>
                  <a:endParaRPr b="1" sz="9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</p:grpSp>
          <p:cxnSp>
            <p:nvCxnSpPr>
              <p:cNvPr id="814" name="Google Shape;814;p28"/>
              <p:cNvCxnSpPr/>
              <p:nvPr/>
            </p:nvCxnSpPr>
            <p:spPr>
              <a:xfrm>
                <a:off x="3396175" y="2053875"/>
                <a:ext cx="428100" cy="3063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B5B4B5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</p:grpSp>
        <p:grpSp>
          <p:nvGrpSpPr>
            <p:cNvPr id="815" name="Google Shape;815;p28"/>
            <p:cNvGrpSpPr/>
            <p:nvPr/>
          </p:nvGrpSpPr>
          <p:grpSpPr>
            <a:xfrm flipH="1" rot="10800000">
              <a:off x="2026761" y="2416837"/>
              <a:ext cx="1237284" cy="1237284"/>
              <a:chOff x="2547522" y="1322982"/>
              <a:chExt cx="934787" cy="934787"/>
            </a:xfrm>
          </p:grpSpPr>
          <p:grpSp>
            <p:nvGrpSpPr>
              <p:cNvPr id="816" name="Google Shape;816;p28"/>
              <p:cNvGrpSpPr/>
              <p:nvPr/>
            </p:nvGrpSpPr>
            <p:grpSpPr>
              <a:xfrm>
                <a:off x="2547522" y="1322982"/>
                <a:ext cx="934787" cy="934787"/>
                <a:chOff x="3805400" y="2126775"/>
                <a:chExt cx="1512600" cy="1512600"/>
              </a:xfrm>
            </p:grpSpPr>
            <p:sp>
              <p:nvSpPr>
                <p:cNvPr id="817" name="Google Shape;817;p28"/>
                <p:cNvSpPr/>
                <p:nvPr/>
              </p:nvSpPr>
              <p:spPr>
                <a:xfrm>
                  <a:off x="3805400" y="2126775"/>
                  <a:ext cx="1512600" cy="1512600"/>
                </a:xfrm>
                <a:prstGeom prst="ellipse">
                  <a:avLst/>
                </a:prstGeom>
                <a:solidFill>
                  <a:srgbClr val="E3A24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18" name="Google Shape;818;p28"/>
                <p:cNvSpPr/>
                <p:nvPr/>
              </p:nvSpPr>
              <p:spPr>
                <a:xfrm>
                  <a:off x="3896450" y="2217825"/>
                  <a:ext cx="1330500" cy="1330500"/>
                </a:xfrm>
                <a:prstGeom prst="ellipse">
                  <a:avLst/>
                </a:prstGeom>
                <a:noFill/>
                <a:ln cap="flat" cmpd="sng" w="19050">
                  <a:solidFill>
                    <a:schemeClr val="l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819" name="Google Shape;819;p28"/>
              <p:cNvSpPr txBox="1"/>
              <p:nvPr/>
            </p:nvSpPr>
            <p:spPr>
              <a:xfrm flipH="1" rot="10800000">
                <a:off x="2603350" y="1689024"/>
                <a:ext cx="823200" cy="209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9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Strong </a:t>
                </a:r>
                <a:endParaRPr b="1" sz="9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9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Leadership</a:t>
                </a:r>
                <a:endParaRPr b="1" sz="9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cxnSp>
          <p:nvCxnSpPr>
            <p:cNvPr id="820" name="Google Shape;820;p28"/>
            <p:cNvCxnSpPr>
              <a:stCxn id="817" idx="6"/>
            </p:cNvCxnSpPr>
            <p:nvPr/>
          </p:nvCxnSpPr>
          <p:spPr>
            <a:xfrm>
              <a:off x="3264045" y="3035479"/>
              <a:ext cx="548700" cy="900"/>
            </a:xfrm>
            <a:prstGeom prst="straightConnector1">
              <a:avLst/>
            </a:prstGeom>
            <a:noFill/>
            <a:ln cap="flat" cmpd="sng" w="9525">
              <a:solidFill>
                <a:srgbClr val="B5B4B5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grpSp>
          <p:nvGrpSpPr>
            <p:cNvPr id="821" name="Google Shape;821;p28"/>
            <p:cNvGrpSpPr/>
            <p:nvPr/>
          </p:nvGrpSpPr>
          <p:grpSpPr>
            <a:xfrm flipH="1" rot="10800000">
              <a:off x="6164161" y="2416837"/>
              <a:ext cx="1237284" cy="1237284"/>
              <a:chOff x="2547522" y="1322982"/>
              <a:chExt cx="934787" cy="934787"/>
            </a:xfrm>
          </p:grpSpPr>
          <p:grpSp>
            <p:nvGrpSpPr>
              <p:cNvPr id="822" name="Google Shape;822;p28"/>
              <p:cNvGrpSpPr/>
              <p:nvPr/>
            </p:nvGrpSpPr>
            <p:grpSpPr>
              <a:xfrm>
                <a:off x="2547522" y="1322982"/>
                <a:ext cx="934787" cy="934787"/>
                <a:chOff x="3805400" y="2126775"/>
                <a:chExt cx="1512600" cy="1512600"/>
              </a:xfrm>
            </p:grpSpPr>
            <p:sp>
              <p:nvSpPr>
                <p:cNvPr id="823" name="Google Shape;823;p28"/>
                <p:cNvSpPr/>
                <p:nvPr/>
              </p:nvSpPr>
              <p:spPr>
                <a:xfrm>
                  <a:off x="3805400" y="2126775"/>
                  <a:ext cx="1512600" cy="1512600"/>
                </a:xfrm>
                <a:prstGeom prst="ellipse">
                  <a:avLst/>
                </a:prstGeom>
                <a:solidFill>
                  <a:srgbClr val="F8DB5C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24" name="Google Shape;824;p28"/>
                <p:cNvSpPr/>
                <p:nvPr/>
              </p:nvSpPr>
              <p:spPr>
                <a:xfrm>
                  <a:off x="3896450" y="2217825"/>
                  <a:ext cx="1330500" cy="1330500"/>
                </a:xfrm>
                <a:prstGeom prst="ellipse">
                  <a:avLst/>
                </a:prstGeom>
                <a:noFill/>
                <a:ln cap="flat" cmpd="sng" w="19050">
                  <a:solidFill>
                    <a:schemeClr val="l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825" name="Google Shape;825;p28"/>
              <p:cNvSpPr txBox="1"/>
              <p:nvPr/>
            </p:nvSpPr>
            <p:spPr>
              <a:xfrm flipH="1" rot="10800000">
                <a:off x="2603350" y="1689024"/>
                <a:ext cx="823200" cy="209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9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Team </a:t>
                </a:r>
                <a:endParaRPr b="1" sz="9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9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Collaboration</a:t>
                </a:r>
                <a:endParaRPr b="1" sz="9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cxnSp>
          <p:nvCxnSpPr>
            <p:cNvPr id="826" name="Google Shape;826;p28"/>
            <p:cNvCxnSpPr/>
            <p:nvPr/>
          </p:nvCxnSpPr>
          <p:spPr>
            <a:xfrm flipH="1">
              <a:off x="5615445" y="3035479"/>
              <a:ext cx="548700" cy="900"/>
            </a:xfrm>
            <a:prstGeom prst="straightConnector1">
              <a:avLst/>
            </a:prstGeom>
            <a:noFill/>
            <a:ln cap="flat" cmpd="sng" w="9525">
              <a:solidFill>
                <a:srgbClr val="B5B4B5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0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1" name="Google Shape;831;p29"/>
          <p:cNvGrpSpPr/>
          <p:nvPr/>
        </p:nvGrpSpPr>
        <p:grpSpPr>
          <a:xfrm>
            <a:off x="-150" y="0"/>
            <a:ext cx="9144250" cy="5143850"/>
            <a:chOff x="-150" y="0"/>
            <a:chExt cx="9144250" cy="5143850"/>
          </a:xfrm>
        </p:grpSpPr>
        <p:pic>
          <p:nvPicPr>
            <p:cNvPr id="832" name="Google Shape;832;p29"/>
            <p:cNvPicPr preferRelativeResize="0"/>
            <p:nvPr/>
          </p:nvPicPr>
          <p:blipFill rotWithShape="1">
            <a:blip r:embed="rId3">
              <a:alphaModFix/>
            </a:blip>
            <a:srcRect b="0" l="1941" r="1950" t="1941"/>
            <a:stretch/>
          </p:blipFill>
          <p:spPr>
            <a:xfrm>
              <a:off x="-150" y="0"/>
              <a:ext cx="9144003" cy="27105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33" name="Google Shape;833;p29"/>
            <p:cNvSpPr/>
            <p:nvPr/>
          </p:nvSpPr>
          <p:spPr>
            <a:xfrm>
              <a:off x="100" y="2662250"/>
              <a:ext cx="9144000" cy="2481600"/>
            </a:xfrm>
            <a:prstGeom prst="rect">
              <a:avLst/>
            </a:prstGeom>
            <a:solidFill>
              <a:srgbClr val="1714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34" name="Google Shape;834;p29"/>
          <p:cNvGrpSpPr/>
          <p:nvPr/>
        </p:nvGrpSpPr>
        <p:grpSpPr>
          <a:xfrm>
            <a:off x="104" y="752398"/>
            <a:ext cx="8352446" cy="4391102"/>
            <a:chOff x="104" y="752398"/>
            <a:chExt cx="8352446" cy="4391102"/>
          </a:xfrm>
        </p:grpSpPr>
        <p:sp>
          <p:nvSpPr>
            <p:cNvPr id="835" name="Google Shape;835;p29"/>
            <p:cNvSpPr/>
            <p:nvPr/>
          </p:nvSpPr>
          <p:spPr>
            <a:xfrm rot="10800000">
              <a:off x="104" y="752398"/>
              <a:ext cx="2336696" cy="509409"/>
            </a:xfrm>
            <a:custGeom>
              <a:rect b="b" l="l" r="r" t="t"/>
              <a:pathLst>
                <a:path extrusionOk="0" h="30892" w="48913">
                  <a:moveTo>
                    <a:pt x="0" y="0"/>
                  </a:moveTo>
                  <a:lnTo>
                    <a:pt x="0" y="30892"/>
                  </a:lnTo>
                  <a:lnTo>
                    <a:pt x="48913" y="30892"/>
                  </a:lnTo>
                </a:path>
              </a:pathLst>
            </a:custGeom>
            <a:noFill/>
            <a:ln cap="flat" cmpd="sng" w="28575">
              <a:solidFill>
                <a:srgbClr val="BEB1A8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836" name="Google Shape;836;p29"/>
            <p:cNvSpPr/>
            <p:nvPr/>
          </p:nvSpPr>
          <p:spPr>
            <a:xfrm rot="10800000">
              <a:off x="7264358" y="4360619"/>
              <a:ext cx="1088192" cy="782881"/>
            </a:xfrm>
            <a:custGeom>
              <a:rect b="b" l="l" r="r" t="t"/>
              <a:pathLst>
                <a:path extrusionOk="0" h="30892" w="48913">
                  <a:moveTo>
                    <a:pt x="0" y="0"/>
                  </a:moveTo>
                  <a:lnTo>
                    <a:pt x="0" y="30892"/>
                  </a:lnTo>
                  <a:lnTo>
                    <a:pt x="48913" y="30892"/>
                  </a:lnTo>
                </a:path>
              </a:pathLst>
            </a:custGeom>
            <a:noFill/>
            <a:ln cap="flat" cmpd="sng" w="28575">
              <a:solidFill>
                <a:srgbClr val="BEB1A8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grpSp>
        <p:nvGrpSpPr>
          <p:cNvPr id="837" name="Google Shape;837;p29"/>
          <p:cNvGrpSpPr/>
          <p:nvPr/>
        </p:nvGrpSpPr>
        <p:grpSpPr>
          <a:xfrm>
            <a:off x="352500" y="1105775"/>
            <a:ext cx="8438700" cy="2858017"/>
            <a:chOff x="352500" y="1105775"/>
            <a:chExt cx="8438700" cy="2858017"/>
          </a:xfrm>
        </p:grpSpPr>
        <p:sp>
          <p:nvSpPr>
            <p:cNvPr id="838" name="Google Shape;838;p29"/>
            <p:cNvSpPr txBox="1"/>
            <p:nvPr/>
          </p:nvSpPr>
          <p:spPr>
            <a:xfrm>
              <a:off x="352500" y="1105775"/>
              <a:ext cx="8438700" cy="267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7400">
                  <a:solidFill>
                    <a:srgbClr val="F8DB5C"/>
                  </a:solidFill>
                  <a:latin typeface="Righteous"/>
                  <a:ea typeface="Righteous"/>
                  <a:cs typeface="Righteous"/>
                  <a:sym typeface="Righteous"/>
                </a:rPr>
                <a:t>25,600</a:t>
              </a:r>
              <a:endParaRPr sz="17400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endParaRPr>
            </a:p>
          </p:txBody>
        </p:sp>
        <p:sp>
          <p:nvSpPr>
            <p:cNvPr id="839" name="Google Shape;839;p29"/>
            <p:cNvSpPr txBox="1"/>
            <p:nvPr/>
          </p:nvSpPr>
          <p:spPr>
            <a:xfrm>
              <a:off x="1663375" y="3532692"/>
              <a:ext cx="58170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Add big numbers to grab listeners' attention</a:t>
              </a:r>
              <a:endParaRPr sz="16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3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4" name="Google Shape;844;p30"/>
          <p:cNvPicPr preferRelativeResize="0"/>
          <p:nvPr/>
        </p:nvPicPr>
        <p:blipFill rotWithShape="1">
          <a:blip r:embed="rId3">
            <a:alphaModFix/>
          </a:blip>
          <a:srcRect b="2088" l="2226" r="2226" t="2107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45" name="Google Shape;845;p30"/>
          <p:cNvSpPr/>
          <p:nvPr/>
        </p:nvSpPr>
        <p:spPr>
          <a:xfrm>
            <a:off x="8381000" y="0"/>
            <a:ext cx="764755" cy="774926"/>
          </a:xfrm>
          <a:custGeom>
            <a:rect b="b" l="l" r="r" t="t"/>
            <a:pathLst>
              <a:path extrusionOk="0" h="30892" w="48913">
                <a:moveTo>
                  <a:pt x="0" y="0"/>
                </a:moveTo>
                <a:lnTo>
                  <a:pt x="0" y="30892"/>
                </a:lnTo>
                <a:lnTo>
                  <a:pt x="48913" y="30892"/>
                </a:lnTo>
              </a:path>
            </a:pathLst>
          </a:custGeom>
          <a:noFill/>
          <a:ln cap="flat" cmpd="sng" w="28575">
            <a:solidFill>
              <a:srgbClr val="EBF0EE"/>
            </a:solidFill>
            <a:prstDash val="solid"/>
            <a:round/>
            <a:headEnd len="med" w="med" type="none"/>
            <a:tailEnd len="med" w="med" type="none"/>
          </a:ln>
        </p:spPr>
      </p:sp>
      <p:grpSp>
        <p:nvGrpSpPr>
          <p:cNvPr id="846" name="Google Shape;846;p30"/>
          <p:cNvGrpSpPr/>
          <p:nvPr/>
        </p:nvGrpSpPr>
        <p:grpSpPr>
          <a:xfrm>
            <a:off x="776400" y="1440550"/>
            <a:ext cx="7274870" cy="2940143"/>
            <a:chOff x="776400" y="1440550"/>
            <a:chExt cx="7274870" cy="2940143"/>
          </a:xfrm>
        </p:grpSpPr>
        <p:grpSp>
          <p:nvGrpSpPr>
            <p:cNvPr id="847" name="Google Shape;847;p30"/>
            <p:cNvGrpSpPr/>
            <p:nvPr/>
          </p:nvGrpSpPr>
          <p:grpSpPr>
            <a:xfrm>
              <a:off x="776400" y="1440550"/>
              <a:ext cx="3540378" cy="1319200"/>
              <a:chOff x="727250" y="1440550"/>
              <a:chExt cx="3540378" cy="1319200"/>
            </a:xfrm>
          </p:grpSpPr>
          <p:pic>
            <p:nvPicPr>
              <p:cNvPr id="848" name="Google Shape;848;p30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727250" y="1440550"/>
                <a:ext cx="1319200" cy="1319200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849" name="Google Shape;849;p30"/>
              <p:cNvGrpSpPr/>
              <p:nvPr/>
            </p:nvGrpSpPr>
            <p:grpSpPr>
              <a:xfrm>
                <a:off x="2188923" y="1571317"/>
                <a:ext cx="2078704" cy="1057666"/>
                <a:chOff x="2172895" y="1560134"/>
                <a:chExt cx="2078704" cy="1057666"/>
              </a:xfrm>
            </p:grpSpPr>
            <p:cxnSp>
              <p:nvCxnSpPr>
                <p:cNvPr id="850" name="Google Shape;850;p30"/>
                <p:cNvCxnSpPr/>
                <p:nvPr/>
              </p:nvCxnSpPr>
              <p:spPr>
                <a:xfrm>
                  <a:off x="2172895" y="2153317"/>
                  <a:ext cx="5208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sp>
              <p:nvSpPr>
                <p:cNvPr id="851" name="Google Shape;851;p30"/>
                <p:cNvSpPr txBox="1"/>
                <p:nvPr/>
              </p:nvSpPr>
              <p:spPr>
                <a:xfrm>
                  <a:off x="2177856" y="1560134"/>
                  <a:ext cx="1761000" cy="492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100"/>
                    <a:buFont typeface="Arial"/>
                    <a:buNone/>
                  </a:pPr>
                  <a:r>
                    <a:rPr b="1" lang="ru" sz="1600">
                      <a:solidFill>
                        <a:srgbClr val="F8DB5C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Liam </a:t>
                  </a:r>
                  <a:endParaRPr b="1" sz="1600">
                    <a:solidFill>
                      <a:srgbClr val="F8DB5C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 sz="1600">
                      <a:solidFill>
                        <a:srgbClr val="F8DB5C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Anderson</a:t>
                  </a:r>
                  <a:endParaRPr b="1" sz="1600">
                    <a:solidFill>
                      <a:srgbClr val="F8DB5C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  <p:sp>
              <p:nvSpPr>
                <p:cNvPr id="852" name="Google Shape;852;p30"/>
                <p:cNvSpPr txBox="1"/>
                <p:nvPr/>
              </p:nvSpPr>
              <p:spPr>
                <a:xfrm>
                  <a:off x="2172899" y="2253900"/>
                  <a:ext cx="2078700" cy="363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100"/>
                    <a:buFont typeface="Arial"/>
                    <a:buNone/>
                  </a:pPr>
                  <a:r>
                    <a:rPr lang="ru" sz="1100">
                      <a:solidFill>
                        <a:schemeClr val="lt1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Briefly tell about the </a:t>
                  </a:r>
                  <a:endParaRPr sz="11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  <a:p>
                  <a:pPr indent="0" lvl="0" marL="0" rtl="0" algn="l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100">
                      <a:solidFill>
                        <a:schemeClr val="lt1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position and responsibility.</a:t>
                  </a:r>
                  <a:endParaRPr sz="11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</p:grpSp>
        </p:grpSp>
        <p:grpSp>
          <p:nvGrpSpPr>
            <p:cNvPr id="853" name="Google Shape;853;p30"/>
            <p:cNvGrpSpPr/>
            <p:nvPr/>
          </p:nvGrpSpPr>
          <p:grpSpPr>
            <a:xfrm>
              <a:off x="776400" y="3065157"/>
              <a:ext cx="3540378" cy="1315536"/>
              <a:chOff x="727250" y="3065157"/>
              <a:chExt cx="3540378" cy="1315536"/>
            </a:xfrm>
          </p:grpSpPr>
          <p:pic>
            <p:nvPicPr>
              <p:cNvPr id="854" name="Google Shape;854;p30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727250" y="3065157"/>
                <a:ext cx="1319200" cy="1315536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855" name="Google Shape;855;p30"/>
              <p:cNvGrpSpPr/>
              <p:nvPr/>
            </p:nvGrpSpPr>
            <p:grpSpPr>
              <a:xfrm>
                <a:off x="2188923" y="3194092"/>
                <a:ext cx="2078704" cy="1057666"/>
                <a:chOff x="2172895" y="1560134"/>
                <a:chExt cx="2078704" cy="1057666"/>
              </a:xfrm>
            </p:grpSpPr>
            <p:cxnSp>
              <p:nvCxnSpPr>
                <p:cNvPr id="856" name="Google Shape;856;p30"/>
                <p:cNvCxnSpPr/>
                <p:nvPr/>
              </p:nvCxnSpPr>
              <p:spPr>
                <a:xfrm>
                  <a:off x="2172895" y="2153317"/>
                  <a:ext cx="5208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sp>
              <p:nvSpPr>
                <p:cNvPr id="857" name="Google Shape;857;p30"/>
                <p:cNvSpPr txBox="1"/>
                <p:nvPr/>
              </p:nvSpPr>
              <p:spPr>
                <a:xfrm>
                  <a:off x="2177856" y="1560134"/>
                  <a:ext cx="1761000" cy="492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 sz="1600">
                      <a:solidFill>
                        <a:srgbClr val="F8DB5C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Emily </a:t>
                  </a:r>
                  <a:endParaRPr b="1" sz="1600">
                    <a:solidFill>
                      <a:srgbClr val="F8DB5C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 sz="1600">
                      <a:solidFill>
                        <a:srgbClr val="F8DB5C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Johnson</a:t>
                  </a:r>
                  <a:endParaRPr b="1" sz="1600">
                    <a:solidFill>
                      <a:srgbClr val="F8DB5C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  <p:sp>
              <p:nvSpPr>
                <p:cNvPr id="858" name="Google Shape;858;p30"/>
                <p:cNvSpPr txBox="1"/>
                <p:nvPr/>
              </p:nvSpPr>
              <p:spPr>
                <a:xfrm>
                  <a:off x="2172899" y="2253900"/>
                  <a:ext cx="2078700" cy="363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100">
                      <a:solidFill>
                        <a:schemeClr val="lt1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Briefly tell about the </a:t>
                  </a:r>
                  <a:endParaRPr sz="11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  <a:p>
                  <a:pPr indent="0" lvl="0" marL="0" rtl="0" algn="l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100">
                      <a:solidFill>
                        <a:schemeClr val="lt1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position and responsibility.</a:t>
                  </a:r>
                  <a:endParaRPr sz="11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</p:grpSp>
        </p:grpSp>
        <p:grpSp>
          <p:nvGrpSpPr>
            <p:cNvPr id="859" name="Google Shape;859;p30"/>
            <p:cNvGrpSpPr/>
            <p:nvPr/>
          </p:nvGrpSpPr>
          <p:grpSpPr>
            <a:xfrm>
              <a:off x="4515850" y="1440550"/>
              <a:ext cx="3535420" cy="1319200"/>
              <a:chOff x="4466700" y="1440550"/>
              <a:chExt cx="3535420" cy="1319200"/>
            </a:xfrm>
          </p:grpSpPr>
          <p:pic>
            <p:nvPicPr>
              <p:cNvPr id="860" name="Google Shape;860;p30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4466700" y="1440550"/>
                <a:ext cx="1319200" cy="1319200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861" name="Google Shape;861;p30"/>
              <p:cNvGrpSpPr/>
              <p:nvPr/>
            </p:nvGrpSpPr>
            <p:grpSpPr>
              <a:xfrm>
                <a:off x="5923415" y="1571317"/>
                <a:ext cx="2078704" cy="1057666"/>
                <a:chOff x="2172895" y="1560134"/>
                <a:chExt cx="2078704" cy="1057666"/>
              </a:xfrm>
            </p:grpSpPr>
            <p:cxnSp>
              <p:nvCxnSpPr>
                <p:cNvPr id="862" name="Google Shape;862;p30"/>
                <p:cNvCxnSpPr/>
                <p:nvPr/>
              </p:nvCxnSpPr>
              <p:spPr>
                <a:xfrm>
                  <a:off x="2172895" y="2153317"/>
                  <a:ext cx="5208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sp>
              <p:nvSpPr>
                <p:cNvPr id="863" name="Google Shape;863;p30"/>
                <p:cNvSpPr txBox="1"/>
                <p:nvPr/>
              </p:nvSpPr>
              <p:spPr>
                <a:xfrm>
                  <a:off x="2177856" y="1560134"/>
                  <a:ext cx="1761000" cy="492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 sz="1600">
                      <a:solidFill>
                        <a:srgbClr val="F8DB5C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Olivia </a:t>
                  </a:r>
                  <a:endParaRPr b="1" sz="1600">
                    <a:solidFill>
                      <a:srgbClr val="F8DB5C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 sz="1600">
                      <a:solidFill>
                        <a:srgbClr val="F8DB5C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Smith</a:t>
                  </a:r>
                  <a:endParaRPr b="1" sz="1600">
                    <a:solidFill>
                      <a:srgbClr val="F8DB5C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  <p:sp>
              <p:nvSpPr>
                <p:cNvPr id="864" name="Google Shape;864;p30"/>
                <p:cNvSpPr txBox="1"/>
                <p:nvPr/>
              </p:nvSpPr>
              <p:spPr>
                <a:xfrm>
                  <a:off x="2172899" y="2253900"/>
                  <a:ext cx="2078700" cy="363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100">
                      <a:solidFill>
                        <a:schemeClr val="lt1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Briefly tell about the </a:t>
                  </a:r>
                  <a:endParaRPr sz="11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  <a:p>
                  <a:pPr indent="0" lvl="0" marL="0" rtl="0" algn="l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100">
                      <a:solidFill>
                        <a:schemeClr val="lt1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position and responsibility.</a:t>
                  </a:r>
                  <a:endParaRPr sz="11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</p:grpSp>
        </p:grpSp>
        <p:grpSp>
          <p:nvGrpSpPr>
            <p:cNvPr id="865" name="Google Shape;865;p30"/>
            <p:cNvGrpSpPr/>
            <p:nvPr/>
          </p:nvGrpSpPr>
          <p:grpSpPr>
            <a:xfrm>
              <a:off x="4515850" y="3065157"/>
              <a:ext cx="3535420" cy="1315536"/>
              <a:chOff x="4466700" y="3065157"/>
              <a:chExt cx="3535420" cy="1315536"/>
            </a:xfrm>
          </p:grpSpPr>
          <p:pic>
            <p:nvPicPr>
              <p:cNvPr id="866" name="Google Shape;866;p30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4466700" y="3065157"/>
                <a:ext cx="1319200" cy="1315536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867" name="Google Shape;867;p30"/>
              <p:cNvGrpSpPr/>
              <p:nvPr/>
            </p:nvGrpSpPr>
            <p:grpSpPr>
              <a:xfrm>
                <a:off x="5923415" y="3194092"/>
                <a:ext cx="2078704" cy="1057666"/>
                <a:chOff x="2172895" y="1560134"/>
                <a:chExt cx="2078704" cy="1057666"/>
              </a:xfrm>
            </p:grpSpPr>
            <p:cxnSp>
              <p:nvCxnSpPr>
                <p:cNvPr id="868" name="Google Shape;868;p30"/>
                <p:cNvCxnSpPr/>
                <p:nvPr/>
              </p:nvCxnSpPr>
              <p:spPr>
                <a:xfrm>
                  <a:off x="2172895" y="2153317"/>
                  <a:ext cx="5208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sp>
              <p:nvSpPr>
                <p:cNvPr id="869" name="Google Shape;869;p30"/>
                <p:cNvSpPr txBox="1"/>
                <p:nvPr/>
              </p:nvSpPr>
              <p:spPr>
                <a:xfrm>
                  <a:off x="2177856" y="1560134"/>
                  <a:ext cx="1761000" cy="492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 sz="1600">
                      <a:solidFill>
                        <a:srgbClr val="F8DB5C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Noah </a:t>
                  </a:r>
                  <a:endParaRPr b="1" sz="1600">
                    <a:solidFill>
                      <a:srgbClr val="F8DB5C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 sz="1600">
                      <a:solidFill>
                        <a:srgbClr val="F8DB5C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Martinez</a:t>
                  </a:r>
                  <a:endParaRPr b="1" sz="1600">
                    <a:solidFill>
                      <a:srgbClr val="F8DB5C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  <p:sp>
              <p:nvSpPr>
                <p:cNvPr id="870" name="Google Shape;870;p30"/>
                <p:cNvSpPr txBox="1"/>
                <p:nvPr/>
              </p:nvSpPr>
              <p:spPr>
                <a:xfrm>
                  <a:off x="2172899" y="2253900"/>
                  <a:ext cx="2078700" cy="363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100">
                      <a:solidFill>
                        <a:schemeClr val="lt1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Briefly tell about the </a:t>
                  </a:r>
                  <a:endParaRPr sz="11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  <a:p>
                  <a:pPr indent="0" lvl="0" marL="0" rtl="0" algn="l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100">
                      <a:solidFill>
                        <a:schemeClr val="lt1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position and responsibility.</a:t>
                  </a:r>
                  <a:endParaRPr sz="11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</p:grpSp>
        </p:grpSp>
      </p:grpSp>
      <p:grpSp>
        <p:nvGrpSpPr>
          <p:cNvPr id="871" name="Google Shape;871;p30"/>
          <p:cNvGrpSpPr/>
          <p:nvPr/>
        </p:nvGrpSpPr>
        <p:grpSpPr>
          <a:xfrm>
            <a:off x="0" y="716010"/>
            <a:ext cx="2962827" cy="277200"/>
            <a:chOff x="0" y="716010"/>
            <a:chExt cx="2962827" cy="277200"/>
          </a:xfrm>
        </p:grpSpPr>
        <p:sp>
          <p:nvSpPr>
            <p:cNvPr id="872" name="Google Shape;872;p30"/>
            <p:cNvSpPr txBox="1"/>
            <p:nvPr/>
          </p:nvSpPr>
          <p:spPr>
            <a:xfrm>
              <a:off x="775227" y="716010"/>
              <a:ext cx="2187600" cy="2772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8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Our Team</a:t>
              </a:r>
              <a:endParaRPr b="1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873" name="Google Shape;873;p30"/>
            <p:cNvCxnSpPr/>
            <p:nvPr/>
          </p:nvCxnSpPr>
          <p:spPr>
            <a:xfrm>
              <a:off x="0" y="908636"/>
              <a:ext cx="496500" cy="0"/>
            </a:xfrm>
            <a:prstGeom prst="straightConnector1">
              <a:avLst/>
            </a:prstGeom>
            <a:noFill/>
            <a:ln cap="flat" cmpd="sng" w="381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7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8" name="Google Shape;878;p31"/>
          <p:cNvGrpSpPr/>
          <p:nvPr/>
        </p:nvGrpSpPr>
        <p:grpSpPr>
          <a:xfrm>
            <a:off x="0" y="0"/>
            <a:ext cx="9155599" cy="5143501"/>
            <a:chOff x="0" y="0"/>
            <a:chExt cx="9155599" cy="5143501"/>
          </a:xfrm>
        </p:grpSpPr>
        <p:pic>
          <p:nvPicPr>
            <p:cNvPr id="879" name="Google Shape;879;p31"/>
            <p:cNvPicPr preferRelativeResize="0"/>
            <p:nvPr/>
          </p:nvPicPr>
          <p:blipFill rotWithShape="1">
            <a:blip r:embed="rId3">
              <a:alphaModFix/>
            </a:blip>
            <a:srcRect b="2929" l="2802" r="3783" t="5529"/>
            <a:stretch/>
          </p:blipFill>
          <p:spPr>
            <a:xfrm>
              <a:off x="0" y="0"/>
              <a:ext cx="9155599" cy="51434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80" name="Google Shape;880;p31"/>
            <p:cNvSpPr/>
            <p:nvPr/>
          </p:nvSpPr>
          <p:spPr>
            <a:xfrm>
              <a:off x="8565525" y="0"/>
              <a:ext cx="590013" cy="639078"/>
            </a:xfrm>
            <a:custGeom>
              <a:rect b="b" l="l" r="r" t="t"/>
              <a:pathLst>
                <a:path extrusionOk="0" h="30892" w="48913">
                  <a:moveTo>
                    <a:pt x="0" y="0"/>
                  </a:moveTo>
                  <a:lnTo>
                    <a:pt x="0" y="30892"/>
                  </a:lnTo>
                  <a:lnTo>
                    <a:pt x="48913" y="30892"/>
                  </a:lnTo>
                </a:path>
              </a:pathLst>
            </a:custGeom>
            <a:noFill/>
            <a:ln cap="flat" cmpd="sng" w="28575">
              <a:solidFill>
                <a:srgbClr val="B5B4B5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881" name="Google Shape;881;p31"/>
            <p:cNvSpPr/>
            <p:nvPr/>
          </p:nvSpPr>
          <p:spPr>
            <a:xfrm rot="10800000">
              <a:off x="1750" y="4368575"/>
              <a:ext cx="764755" cy="774926"/>
            </a:xfrm>
            <a:custGeom>
              <a:rect b="b" l="l" r="r" t="t"/>
              <a:pathLst>
                <a:path extrusionOk="0" h="30892" w="48913">
                  <a:moveTo>
                    <a:pt x="0" y="0"/>
                  </a:moveTo>
                  <a:lnTo>
                    <a:pt x="0" y="30892"/>
                  </a:lnTo>
                  <a:lnTo>
                    <a:pt x="48913" y="30892"/>
                  </a:lnTo>
                </a:path>
              </a:pathLst>
            </a:custGeom>
            <a:noFill/>
            <a:ln cap="flat" cmpd="sng" w="28575">
              <a:solidFill>
                <a:srgbClr val="B5B4B5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grpSp>
        <p:nvGrpSpPr>
          <p:cNvPr id="882" name="Google Shape;882;p31"/>
          <p:cNvGrpSpPr/>
          <p:nvPr/>
        </p:nvGrpSpPr>
        <p:grpSpPr>
          <a:xfrm>
            <a:off x="0" y="716000"/>
            <a:ext cx="3890424" cy="277200"/>
            <a:chOff x="0" y="716000"/>
            <a:chExt cx="3890424" cy="277200"/>
          </a:xfrm>
        </p:grpSpPr>
        <p:sp>
          <p:nvSpPr>
            <p:cNvPr id="883" name="Google Shape;883;p31"/>
            <p:cNvSpPr txBox="1"/>
            <p:nvPr/>
          </p:nvSpPr>
          <p:spPr>
            <a:xfrm>
              <a:off x="775224" y="716000"/>
              <a:ext cx="3115200" cy="2772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8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Organizational Chart</a:t>
              </a:r>
              <a:endParaRPr b="1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884" name="Google Shape;884;p31"/>
            <p:cNvCxnSpPr/>
            <p:nvPr/>
          </p:nvCxnSpPr>
          <p:spPr>
            <a:xfrm>
              <a:off x="0" y="908636"/>
              <a:ext cx="496500" cy="0"/>
            </a:xfrm>
            <a:prstGeom prst="straightConnector1">
              <a:avLst/>
            </a:prstGeom>
            <a:noFill/>
            <a:ln cap="flat" cmpd="sng" w="381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885" name="Google Shape;885;p31"/>
          <p:cNvGrpSpPr/>
          <p:nvPr/>
        </p:nvGrpSpPr>
        <p:grpSpPr>
          <a:xfrm>
            <a:off x="1607886" y="1405433"/>
            <a:ext cx="5928600" cy="2979052"/>
            <a:chOff x="1607886" y="1405433"/>
            <a:chExt cx="5928600" cy="2979052"/>
          </a:xfrm>
        </p:grpSpPr>
        <p:grpSp>
          <p:nvGrpSpPr>
            <p:cNvPr id="886" name="Google Shape;886;p31"/>
            <p:cNvGrpSpPr/>
            <p:nvPr/>
          </p:nvGrpSpPr>
          <p:grpSpPr>
            <a:xfrm>
              <a:off x="2591150" y="1427650"/>
              <a:ext cx="1323000" cy="789000"/>
              <a:chOff x="2591150" y="1427650"/>
              <a:chExt cx="1323000" cy="789000"/>
            </a:xfrm>
          </p:grpSpPr>
          <p:sp>
            <p:nvSpPr>
              <p:cNvPr id="887" name="Google Shape;887;p31"/>
              <p:cNvSpPr/>
              <p:nvPr/>
            </p:nvSpPr>
            <p:spPr>
              <a:xfrm>
                <a:off x="2591150" y="1427650"/>
                <a:ext cx="1323000" cy="789000"/>
              </a:xfrm>
              <a:prstGeom prst="roundRect">
                <a:avLst>
                  <a:gd fmla="val 11657" name="adj"/>
                </a:avLst>
              </a:prstGeom>
              <a:solidFill>
                <a:srgbClr val="F4B733"/>
              </a:solidFill>
              <a:ln cap="flat" cmpd="sng" w="19050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8" name="Google Shape;888;p31"/>
              <p:cNvSpPr txBox="1"/>
              <p:nvPr/>
            </p:nvSpPr>
            <p:spPr>
              <a:xfrm>
                <a:off x="2594224" y="1699000"/>
                <a:ext cx="1316700" cy="24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6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Team 1</a:t>
                </a:r>
                <a:endParaRPr b="1" sz="16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grpSp>
          <p:nvGrpSpPr>
            <p:cNvPr id="889" name="Google Shape;889;p31"/>
            <p:cNvGrpSpPr/>
            <p:nvPr/>
          </p:nvGrpSpPr>
          <p:grpSpPr>
            <a:xfrm>
              <a:off x="1607886" y="1405433"/>
              <a:ext cx="984664" cy="224217"/>
              <a:chOff x="1607886" y="1405433"/>
              <a:chExt cx="984664" cy="224217"/>
            </a:xfrm>
          </p:grpSpPr>
          <p:grpSp>
            <p:nvGrpSpPr>
              <p:cNvPr id="890" name="Google Shape;890;p31"/>
              <p:cNvGrpSpPr/>
              <p:nvPr/>
            </p:nvGrpSpPr>
            <p:grpSpPr>
              <a:xfrm>
                <a:off x="1618150" y="1629650"/>
                <a:ext cx="974400" cy="0"/>
                <a:chOff x="1618150" y="1629650"/>
                <a:chExt cx="974400" cy="0"/>
              </a:xfrm>
            </p:grpSpPr>
            <p:cxnSp>
              <p:nvCxnSpPr>
                <p:cNvPr id="891" name="Google Shape;891;p31"/>
                <p:cNvCxnSpPr/>
                <p:nvPr/>
              </p:nvCxnSpPr>
              <p:spPr>
                <a:xfrm rot="10800000">
                  <a:off x="1618150" y="1629650"/>
                  <a:ext cx="9744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892" name="Google Shape;892;p31"/>
                <p:cNvCxnSpPr/>
                <p:nvPr/>
              </p:nvCxnSpPr>
              <p:spPr>
                <a:xfrm rot="10800000">
                  <a:off x="1618175" y="1629650"/>
                  <a:ext cx="583500" cy="0"/>
                </a:xfrm>
                <a:prstGeom prst="straightConnector1">
                  <a:avLst/>
                </a:prstGeom>
                <a:noFill/>
                <a:ln cap="flat" cmpd="sng" w="38100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sp>
            <p:nvSpPr>
              <p:cNvPr id="893" name="Google Shape;893;p31"/>
              <p:cNvSpPr txBox="1"/>
              <p:nvPr/>
            </p:nvSpPr>
            <p:spPr>
              <a:xfrm>
                <a:off x="1607886" y="1405433"/>
                <a:ext cx="870300" cy="153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Worker </a:t>
                </a:r>
                <a:r>
                  <a:rPr lang="ru" sz="10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</a:t>
                </a:r>
                <a:endParaRPr sz="10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grpSp>
          <p:nvGrpSpPr>
            <p:cNvPr id="894" name="Google Shape;894;p31"/>
            <p:cNvGrpSpPr/>
            <p:nvPr/>
          </p:nvGrpSpPr>
          <p:grpSpPr>
            <a:xfrm>
              <a:off x="1607886" y="1837008"/>
              <a:ext cx="984664" cy="224217"/>
              <a:chOff x="1607886" y="1405433"/>
              <a:chExt cx="984664" cy="224217"/>
            </a:xfrm>
          </p:grpSpPr>
          <p:grpSp>
            <p:nvGrpSpPr>
              <p:cNvPr id="895" name="Google Shape;895;p31"/>
              <p:cNvGrpSpPr/>
              <p:nvPr/>
            </p:nvGrpSpPr>
            <p:grpSpPr>
              <a:xfrm>
                <a:off x="1618150" y="1629650"/>
                <a:ext cx="974400" cy="0"/>
                <a:chOff x="1618150" y="1629650"/>
                <a:chExt cx="974400" cy="0"/>
              </a:xfrm>
            </p:grpSpPr>
            <p:cxnSp>
              <p:nvCxnSpPr>
                <p:cNvPr id="896" name="Google Shape;896;p31"/>
                <p:cNvCxnSpPr/>
                <p:nvPr/>
              </p:nvCxnSpPr>
              <p:spPr>
                <a:xfrm rot="10800000">
                  <a:off x="1618150" y="1629650"/>
                  <a:ext cx="9744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897" name="Google Shape;897;p31"/>
                <p:cNvCxnSpPr/>
                <p:nvPr/>
              </p:nvCxnSpPr>
              <p:spPr>
                <a:xfrm rot="10800000">
                  <a:off x="1618175" y="1629650"/>
                  <a:ext cx="583500" cy="0"/>
                </a:xfrm>
                <a:prstGeom prst="straightConnector1">
                  <a:avLst/>
                </a:prstGeom>
                <a:noFill/>
                <a:ln cap="flat" cmpd="sng" w="38100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sp>
            <p:nvSpPr>
              <p:cNvPr id="898" name="Google Shape;898;p31"/>
              <p:cNvSpPr txBox="1"/>
              <p:nvPr/>
            </p:nvSpPr>
            <p:spPr>
              <a:xfrm>
                <a:off x="1607886" y="1405433"/>
                <a:ext cx="870300" cy="153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Worker 2</a:t>
                </a:r>
                <a:endParaRPr sz="10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grpSp>
          <p:nvGrpSpPr>
            <p:cNvPr id="899" name="Google Shape;899;p31"/>
            <p:cNvGrpSpPr/>
            <p:nvPr/>
          </p:nvGrpSpPr>
          <p:grpSpPr>
            <a:xfrm>
              <a:off x="2591150" y="3595485"/>
              <a:ext cx="1323000" cy="789000"/>
              <a:chOff x="2591150" y="1427650"/>
              <a:chExt cx="1323000" cy="789000"/>
            </a:xfrm>
          </p:grpSpPr>
          <p:sp>
            <p:nvSpPr>
              <p:cNvPr id="900" name="Google Shape;900;p31"/>
              <p:cNvSpPr/>
              <p:nvPr/>
            </p:nvSpPr>
            <p:spPr>
              <a:xfrm>
                <a:off x="2591150" y="1427650"/>
                <a:ext cx="1323000" cy="789000"/>
              </a:xfrm>
              <a:prstGeom prst="roundRect">
                <a:avLst>
                  <a:gd fmla="val 11657" name="adj"/>
                </a:avLst>
              </a:prstGeom>
              <a:solidFill>
                <a:srgbClr val="BE6146"/>
              </a:solidFill>
              <a:ln cap="flat" cmpd="sng" w="19050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1" name="Google Shape;901;p31"/>
              <p:cNvSpPr txBox="1"/>
              <p:nvPr/>
            </p:nvSpPr>
            <p:spPr>
              <a:xfrm>
                <a:off x="2594224" y="1699000"/>
                <a:ext cx="1316700" cy="24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6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Team 3</a:t>
                </a:r>
                <a:endParaRPr b="1" sz="16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grpSp>
          <p:nvGrpSpPr>
            <p:cNvPr id="902" name="Google Shape;902;p31"/>
            <p:cNvGrpSpPr/>
            <p:nvPr/>
          </p:nvGrpSpPr>
          <p:grpSpPr>
            <a:xfrm>
              <a:off x="1607886" y="3573269"/>
              <a:ext cx="984664" cy="224217"/>
              <a:chOff x="1607886" y="1405433"/>
              <a:chExt cx="984664" cy="224217"/>
            </a:xfrm>
          </p:grpSpPr>
          <p:grpSp>
            <p:nvGrpSpPr>
              <p:cNvPr id="903" name="Google Shape;903;p31"/>
              <p:cNvGrpSpPr/>
              <p:nvPr/>
            </p:nvGrpSpPr>
            <p:grpSpPr>
              <a:xfrm>
                <a:off x="1618150" y="1629650"/>
                <a:ext cx="974400" cy="0"/>
                <a:chOff x="1618150" y="1629650"/>
                <a:chExt cx="974400" cy="0"/>
              </a:xfrm>
            </p:grpSpPr>
            <p:cxnSp>
              <p:nvCxnSpPr>
                <p:cNvPr id="904" name="Google Shape;904;p31"/>
                <p:cNvCxnSpPr/>
                <p:nvPr/>
              </p:nvCxnSpPr>
              <p:spPr>
                <a:xfrm rot="10800000">
                  <a:off x="1618150" y="1629650"/>
                  <a:ext cx="9744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905" name="Google Shape;905;p31"/>
                <p:cNvCxnSpPr/>
                <p:nvPr/>
              </p:nvCxnSpPr>
              <p:spPr>
                <a:xfrm rot="10800000">
                  <a:off x="1618175" y="1629650"/>
                  <a:ext cx="583500" cy="0"/>
                </a:xfrm>
                <a:prstGeom prst="straightConnector1">
                  <a:avLst/>
                </a:prstGeom>
                <a:noFill/>
                <a:ln cap="flat" cmpd="sng" w="38100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sp>
            <p:nvSpPr>
              <p:cNvPr id="906" name="Google Shape;906;p31"/>
              <p:cNvSpPr txBox="1"/>
              <p:nvPr/>
            </p:nvSpPr>
            <p:spPr>
              <a:xfrm>
                <a:off x="1607886" y="1405433"/>
                <a:ext cx="870300" cy="153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Worker 3</a:t>
                </a:r>
                <a:endParaRPr sz="10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grpSp>
          <p:nvGrpSpPr>
            <p:cNvPr id="907" name="Google Shape;907;p31"/>
            <p:cNvGrpSpPr/>
            <p:nvPr/>
          </p:nvGrpSpPr>
          <p:grpSpPr>
            <a:xfrm>
              <a:off x="1607886" y="4004844"/>
              <a:ext cx="984664" cy="224217"/>
              <a:chOff x="1607886" y="1405433"/>
              <a:chExt cx="984664" cy="224217"/>
            </a:xfrm>
          </p:grpSpPr>
          <p:grpSp>
            <p:nvGrpSpPr>
              <p:cNvPr id="908" name="Google Shape;908;p31"/>
              <p:cNvGrpSpPr/>
              <p:nvPr/>
            </p:nvGrpSpPr>
            <p:grpSpPr>
              <a:xfrm>
                <a:off x="1618150" y="1629650"/>
                <a:ext cx="974400" cy="0"/>
                <a:chOff x="1618150" y="1629650"/>
                <a:chExt cx="974400" cy="0"/>
              </a:xfrm>
            </p:grpSpPr>
            <p:cxnSp>
              <p:nvCxnSpPr>
                <p:cNvPr id="909" name="Google Shape;909;p31"/>
                <p:cNvCxnSpPr/>
                <p:nvPr/>
              </p:nvCxnSpPr>
              <p:spPr>
                <a:xfrm rot="10800000">
                  <a:off x="1618150" y="1629650"/>
                  <a:ext cx="9744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910" name="Google Shape;910;p31"/>
                <p:cNvCxnSpPr/>
                <p:nvPr/>
              </p:nvCxnSpPr>
              <p:spPr>
                <a:xfrm rot="10800000">
                  <a:off x="1618175" y="1629650"/>
                  <a:ext cx="583500" cy="0"/>
                </a:xfrm>
                <a:prstGeom prst="straightConnector1">
                  <a:avLst/>
                </a:prstGeom>
                <a:noFill/>
                <a:ln cap="flat" cmpd="sng" w="38100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sp>
            <p:nvSpPr>
              <p:cNvPr id="911" name="Google Shape;911;p31"/>
              <p:cNvSpPr txBox="1"/>
              <p:nvPr/>
            </p:nvSpPr>
            <p:spPr>
              <a:xfrm>
                <a:off x="1607886" y="1405433"/>
                <a:ext cx="870300" cy="153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Worker 4</a:t>
                </a:r>
                <a:endParaRPr sz="10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grpSp>
          <p:nvGrpSpPr>
            <p:cNvPr id="912" name="Google Shape;912;p31"/>
            <p:cNvGrpSpPr/>
            <p:nvPr/>
          </p:nvGrpSpPr>
          <p:grpSpPr>
            <a:xfrm flipH="1">
              <a:off x="5230222" y="3595485"/>
              <a:ext cx="1323000" cy="789000"/>
              <a:chOff x="2591150" y="1427650"/>
              <a:chExt cx="1323000" cy="789000"/>
            </a:xfrm>
          </p:grpSpPr>
          <p:sp>
            <p:nvSpPr>
              <p:cNvPr id="913" name="Google Shape;913;p31"/>
              <p:cNvSpPr/>
              <p:nvPr/>
            </p:nvSpPr>
            <p:spPr>
              <a:xfrm>
                <a:off x="2591150" y="1427650"/>
                <a:ext cx="1323000" cy="789000"/>
              </a:xfrm>
              <a:prstGeom prst="roundRect">
                <a:avLst>
                  <a:gd fmla="val 11657" name="adj"/>
                </a:avLst>
              </a:prstGeom>
              <a:solidFill>
                <a:srgbClr val="8F4E27"/>
              </a:solidFill>
              <a:ln cap="flat" cmpd="sng" w="19050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4" name="Google Shape;914;p31"/>
              <p:cNvSpPr txBox="1"/>
              <p:nvPr/>
            </p:nvSpPr>
            <p:spPr>
              <a:xfrm>
                <a:off x="2594224" y="1699000"/>
                <a:ext cx="1316700" cy="24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6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Team 4</a:t>
                </a:r>
                <a:endParaRPr b="1" sz="16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grpSp>
          <p:nvGrpSpPr>
            <p:cNvPr id="915" name="Google Shape;915;p31"/>
            <p:cNvGrpSpPr/>
            <p:nvPr/>
          </p:nvGrpSpPr>
          <p:grpSpPr>
            <a:xfrm flipH="1">
              <a:off x="6551822" y="3573269"/>
              <a:ext cx="984664" cy="224217"/>
              <a:chOff x="1607886" y="1405433"/>
              <a:chExt cx="984664" cy="224217"/>
            </a:xfrm>
          </p:grpSpPr>
          <p:grpSp>
            <p:nvGrpSpPr>
              <p:cNvPr id="916" name="Google Shape;916;p31"/>
              <p:cNvGrpSpPr/>
              <p:nvPr/>
            </p:nvGrpSpPr>
            <p:grpSpPr>
              <a:xfrm>
                <a:off x="1618150" y="1629650"/>
                <a:ext cx="974400" cy="0"/>
                <a:chOff x="1618150" y="1629650"/>
                <a:chExt cx="974400" cy="0"/>
              </a:xfrm>
            </p:grpSpPr>
            <p:cxnSp>
              <p:nvCxnSpPr>
                <p:cNvPr id="917" name="Google Shape;917;p31"/>
                <p:cNvCxnSpPr/>
                <p:nvPr/>
              </p:nvCxnSpPr>
              <p:spPr>
                <a:xfrm rot="10800000">
                  <a:off x="1618150" y="1629650"/>
                  <a:ext cx="9744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918" name="Google Shape;918;p31"/>
                <p:cNvCxnSpPr/>
                <p:nvPr/>
              </p:nvCxnSpPr>
              <p:spPr>
                <a:xfrm rot="10800000">
                  <a:off x="1618175" y="1629650"/>
                  <a:ext cx="583500" cy="0"/>
                </a:xfrm>
                <a:prstGeom prst="straightConnector1">
                  <a:avLst/>
                </a:prstGeom>
                <a:noFill/>
                <a:ln cap="flat" cmpd="sng" w="38100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sp>
            <p:nvSpPr>
              <p:cNvPr id="919" name="Google Shape;919;p31"/>
              <p:cNvSpPr txBox="1"/>
              <p:nvPr/>
            </p:nvSpPr>
            <p:spPr>
              <a:xfrm>
                <a:off x="1607886" y="1405433"/>
                <a:ext cx="870300" cy="153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Worker 3</a:t>
                </a:r>
                <a:endParaRPr sz="10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grpSp>
          <p:nvGrpSpPr>
            <p:cNvPr id="920" name="Google Shape;920;p31"/>
            <p:cNvGrpSpPr/>
            <p:nvPr/>
          </p:nvGrpSpPr>
          <p:grpSpPr>
            <a:xfrm flipH="1">
              <a:off x="6551822" y="4004844"/>
              <a:ext cx="984664" cy="224217"/>
              <a:chOff x="1607886" y="1405433"/>
              <a:chExt cx="984664" cy="224217"/>
            </a:xfrm>
          </p:grpSpPr>
          <p:grpSp>
            <p:nvGrpSpPr>
              <p:cNvPr id="921" name="Google Shape;921;p31"/>
              <p:cNvGrpSpPr/>
              <p:nvPr/>
            </p:nvGrpSpPr>
            <p:grpSpPr>
              <a:xfrm>
                <a:off x="1618150" y="1629650"/>
                <a:ext cx="974400" cy="0"/>
                <a:chOff x="1618150" y="1629650"/>
                <a:chExt cx="974400" cy="0"/>
              </a:xfrm>
            </p:grpSpPr>
            <p:cxnSp>
              <p:nvCxnSpPr>
                <p:cNvPr id="922" name="Google Shape;922;p31"/>
                <p:cNvCxnSpPr/>
                <p:nvPr/>
              </p:nvCxnSpPr>
              <p:spPr>
                <a:xfrm rot="10800000">
                  <a:off x="1618150" y="1629650"/>
                  <a:ext cx="9744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923" name="Google Shape;923;p31"/>
                <p:cNvCxnSpPr/>
                <p:nvPr/>
              </p:nvCxnSpPr>
              <p:spPr>
                <a:xfrm rot="10800000">
                  <a:off x="1618175" y="1629650"/>
                  <a:ext cx="583500" cy="0"/>
                </a:xfrm>
                <a:prstGeom prst="straightConnector1">
                  <a:avLst/>
                </a:prstGeom>
                <a:noFill/>
                <a:ln cap="flat" cmpd="sng" w="38100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sp>
            <p:nvSpPr>
              <p:cNvPr id="924" name="Google Shape;924;p31"/>
              <p:cNvSpPr txBox="1"/>
              <p:nvPr/>
            </p:nvSpPr>
            <p:spPr>
              <a:xfrm>
                <a:off x="1607886" y="1405433"/>
                <a:ext cx="870300" cy="153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Worker 2</a:t>
                </a:r>
                <a:endParaRPr sz="10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grpSp>
          <p:nvGrpSpPr>
            <p:cNvPr id="925" name="Google Shape;925;p31"/>
            <p:cNvGrpSpPr/>
            <p:nvPr/>
          </p:nvGrpSpPr>
          <p:grpSpPr>
            <a:xfrm flipH="1">
              <a:off x="5230222" y="1438760"/>
              <a:ext cx="1323000" cy="789000"/>
              <a:chOff x="2591150" y="1427650"/>
              <a:chExt cx="1323000" cy="789000"/>
            </a:xfrm>
          </p:grpSpPr>
          <p:sp>
            <p:nvSpPr>
              <p:cNvPr id="926" name="Google Shape;926;p31"/>
              <p:cNvSpPr/>
              <p:nvPr/>
            </p:nvSpPr>
            <p:spPr>
              <a:xfrm>
                <a:off x="2591150" y="1427650"/>
                <a:ext cx="1323000" cy="789000"/>
              </a:xfrm>
              <a:prstGeom prst="roundRect">
                <a:avLst>
                  <a:gd fmla="val 11657" name="adj"/>
                </a:avLst>
              </a:prstGeom>
              <a:solidFill>
                <a:srgbClr val="D37F4D"/>
              </a:solidFill>
              <a:ln cap="flat" cmpd="sng" w="19050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7" name="Google Shape;927;p31"/>
              <p:cNvSpPr txBox="1"/>
              <p:nvPr/>
            </p:nvSpPr>
            <p:spPr>
              <a:xfrm>
                <a:off x="2594224" y="1699000"/>
                <a:ext cx="1316700" cy="24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6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Team 2</a:t>
                </a:r>
                <a:endParaRPr b="1" sz="16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grpSp>
          <p:nvGrpSpPr>
            <p:cNvPr id="928" name="Google Shape;928;p31"/>
            <p:cNvGrpSpPr/>
            <p:nvPr/>
          </p:nvGrpSpPr>
          <p:grpSpPr>
            <a:xfrm flipH="1">
              <a:off x="6551822" y="1612794"/>
              <a:ext cx="984664" cy="224217"/>
              <a:chOff x="1607886" y="1405433"/>
              <a:chExt cx="984664" cy="224217"/>
            </a:xfrm>
          </p:grpSpPr>
          <p:grpSp>
            <p:nvGrpSpPr>
              <p:cNvPr id="929" name="Google Shape;929;p31"/>
              <p:cNvGrpSpPr/>
              <p:nvPr/>
            </p:nvGrpSpPr>
            <p:grpSpPr>
              <a:xfrm>
                <a:off x="1618150" y="1629650"/>
                <a:ext cx="974400" cy="0"/>
                <a:chOff x="1618150" y="1629650"/>
                <a:chExt cx="974400" cy="0"/>
              </a:xfrm>
            </p:grpSpPr>
            <p:cxnSp>
              <p:nvCxnSpPr>
                <p:cNvPr id="930" name="Google Shape;930;p31"/>
                <p:cNvCxnSpPr/>
                <p:nvPr/>
              </p:nvCxnSpPr>
              <p:spPr>
                <a:xfrm rot="10800000">
                  <a:off x="1618150" y="1629650"/>
                  <a:ext cx="9744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931" name="Google Shape;931;p31"/>
                <p:cNvCxnSpPr/>
                <p:nvPr/>
              </p:nvCxnSpPr>
              <p:spPr>
                <a:xfrm rot="10800000">
                  <a:off x="1618175" y="1629650"/>
                  <a:ext cx="583500" cy="0"/>
                </a:xfrm>
                <a:prstGeom prst="straightConnector1">
                  <a:avLst/>
                </a:prstGeom>
                <a:noFill/>
                <a:ln cap="flat" cmpd="sng" w="38100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sp>
            <p:nvSpPr>
              <p:cNvPr id="932" name="Google Shape;932;p31"/>
              <p:cNvSpPr txBox="1"/>
              <p:nvPr/>
            </p:nvSpPr>
            <p:spPr>
              <a:xfrm>
                <a:off x="1607886" y="1405433"/>
                <a:ext cx="870300" cy="153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Worker 3</a:t>
                </a:r>
                <a:endParaRPr sz="10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cxnSp>
          <p:nvCxnSpPr>
            <p:cNvPr id="933" name="Google Shape;933;p31"/>
            <p:cNvCxnSpPr/>
            <p:nvPr/>
          </p:nvCxnSpPr>
          <p:spPr>
            <a:xfrm>
              <a:off x="3914147" y="1822150"/>
              <a:ext cx="13389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34" name="Google Shape;934;p31"/>
            <p:cNvCxnSpPr/>
            <p:nvPr/>
          </p:nvCxnSpPr>
          <p:spPr>
            <a:xfrm>
              <a:off x="3914147" y="3989985"/>
              <a:ext cx="13389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35" name="Google Shape;935;p31"/>
            <p:cNvCxnSpPr/>
            <p:nvPr/>
          </p:nvCxnSpPr>
          <p:spPr>
            <a:xfrm>
              <a:off x="3252650" y="2216650"/>
              <a:ext cx="0" cy="13788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36" name="Google Shape;936;p31"/>
            <p:cNvCxnSpPr/>
            <p:nvPr/>
          </p:nvCxnSpPr>
          <p:spPr>
            <a:xfrm>
              <a:off x="5891722" y="2216650"/>
              <a:ext cx="0" cy="13788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937" name="Google Shape;937;p31"/>
            <p:cNvGrpSpPr/>
            <p:nvPr/>
          </p:nvGrpSpPr>
          <p:grpSpPr>
            <a:xfrm>
              <a:off x="3929550" y="2538249"/>
              <a:ext cx="1284900" cy="735639"/>
              <a:chOff x="3929675" y="2542586"/>
              <a:chExt cx="1284900" cy="735639"/>
            </a:xfrm>
          </p:grpSpPr>
          <p:sp>
            <p:nvSpPr>
              <p:cNvPr id="938" name="Google Shape;938;p31"/>
              <p:cNvSpPr txBox="1"/>
              <p:nvPr/>
            </p:nvSpPr>
            <p:spPr>
              <a:xfrm>
                <a:off x="3929675" y="2939525"/>
                <a:ext cx="1284900" cy="3387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22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CEO</a:t>
                </a:r>
                <a:endParaRPr b="1" sz="22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pic>
            <p:nvPicPr>
              <p:cNvPr id="939" name="Google Shape;939;p31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7910"/>
              <a:stretch/>
            </p:blipFill>
            <p:spPr>
              <a:xfrm>
                <a:off x="4349381" y="2542586"/>
                <a:ext cx="445488" cy="37353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4"/>
          <p:cNvPicPr preferRelativeResize="0"/>
          <p:nvPr/>
        </p:nvPicPr>
        <p:blipFill rotWithShape="1">
          <a:blip r:embed="rId3">
            <a:alphaModFix/>
          </a:blip>
          <a:srcRect b="1578" l="1603" r="0" t="1607"/>
          <a:stretch/>
        </p:blipFill>
        <p:spPr>
          <a:xfrm>
            <a:off x="0" y="0"/>
            <a:ext cx="3554225" cy="5144924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4"/>
          <p:cNvSpPr/>
          <p:nvPr/>
        </p:nvSpPr>
        <p:spPr>
          <a:xfrm>
            <a:off x="3527775" y="0"/>
            <a:ext cx="5616300" cy="5143500"/>
          </a:xfrm>
          <a:prstGeom prst="rect">
            <a:avLst/>
          </a:prstGeom>
          <a:solidFill>
            <a:srgbClr val="14121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1" name="Google Shape;81;p14"/>
          <p:cNvGrpSpPr/>
          <p:nvPr/>
        </p:nvGrpSpPr>
        <p:grpSpPr>
          <a:xfrm>
            <a:off x="0" y="716010"/>
            <a:ext cx="2962827" cy="277200"/>
            <a:chOff x="0" y="716010"/>
            <a:chExt cx="2962827" cy="277200"/>
          </a:xfrm>
        </p:grpSpPr>
        <p:sp>
          <p:nvSpPr>
            <p:cNvPr id="82" name="Google Shape;82;p14"/>
            <p:cNvSpPr txBox="1"/>
            <p:nvPr/>
          </p:nvSpPr>
          <p:spPr>
            <a:xfrm>
              <a:off x="775227" y="716010"/>
              <a:ext cx="2187600" cy="2772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8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Our Company</a:t>
              </a:r>
              <a:endParaRPr b="1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83" name="Google Shape;83;p14"/>
            <p:cNvCxnSpPr/>
            <p:nvPr/>
          </p:nvCxnSpPr>
          <p:spPr>
            <a:xfrm>
              <a:off x="0" y="908636"/>
              <a:ext cx="496500" cy="0"/>
            </a:xfrm>
            <a:prstGeom prst="straightConnector1">
              <a:avLst/>
            </a:prstGeom>
            <a:noFill/>
            <a:ln cap="flat" cmpd="sng" w="381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84" name="Google Shape;84;p14"/>
          <p:cNvSpPr txBox="1"/>
          <p:nvPr/>
        </p:nvSpPr>
        <p:spPr>
          <a:xfrm>
            <a:off x="4091350" y="2903225"/>
            <a:ext cx="3582600" cy="12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 brief, clear statement that outlines the company’s core purpose and values. Example: “Our mission is to deliver innovative, customer-focused solutions that drive success and enhance lives.</a:t>
            </a:r>
            <a:r>
              <a:rPr lang="ru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”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5" name="Google Shape;85;p14"/>
          <p:cNvSpPr/>
          <p:nvPr/>
        </p:nvSpPr>
        <p:spPr>
          <a:xfrm>
            <a:off x="7082975" y="1425"/>
            <a:ext cx="2065900" cy="2040150"/>
          </a:xfrm>
          <a:custGeom>
            <a:rect b="b" l="l" r="r" t="t"/>
            <a:pathLst>
              <a:path extrusionOk="0" h="81606" w="82636">
                <a:moveTo>
                  <a:pt x="0" y="0"/>
                </a:moveTo>
                <a:lnTo>
                  <a:pt x="0" y="81606"/>
                </a:lnTo>
                <a:lnTo>
                  <a:pt x="82636" y="81606"/>
                </a:lnTo>
              </a:path>
            </a:pathLst>
          </a:custGeom>
          <a:noFill/>
          <a:ln cap="flat" cmpd="sng" w="19050">
            <a:solidFill>
              <a:srgbClr val="686565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3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p32"/>
          <p:cNvSpPr/>
          <p:nvPr/>
        </p:nvSpPr>
        <p:spPr>
          <a:xfrm>
            <a:off x="8382001" y="0"/>
            <a:ext cx="773559" cy="782881"/>
          </a:xfrm>
          <a:custGeom>
            <a:rect b="b" l="l" r="r" t="t"/>
            <a:pathLst>
              <a:path extrusionOk="0" h="30892" w="48913">
                <a:moveTo>
                  <a:pt x="0" y="0"/>
                </a:moveTo>
                <a:lnTo>
                  <a:pt x="0" y="30892"/>
                </a:lnTo>
                <a:lnTo>
                  <a:pt x="48913" y="30892"/>
                </a:lnTo>
              </a:path>
            </a:pathLst>
          </a:custGeom>
          <a:noFill/>
          <a:ln cap="flat" cmpd="sng" w="28575">
            <a:solidFill>
              <a:srgbClr val="F2F2F2"/>
            </a:solidFill>
            <a:prstDash val="solid"/>
            <a:round/>
            <a:headEnd len="med" w="med" type="none"/>
            <a:tailEnd len="med" w="med" type="none"/>
          </a:ln>
        </p:spPr>
      </p:sp>
      <p:grpSp>
        <p:nvGrpSpPr>
          <p:cNvPr id="945" name="Google Shape;945;p32"/>
          <p:cNvGrpSpPr/>
          <p:nvPr/>
        </p:nvGrpSpPr>
        <p:grpSpPr>
          <a:xfrm>
            <a:off x="0" y="716000"/>
            <a:ext cx="3315025" cy="277200"/>
            <a:chOff x="0" y="716000"/>
            <a:chExt cx="3315025" cy="277200"/>
          </a:xfrm>
        </p:grpSpPr>
        <p:sp>
          <p:nvSpPr>
            <p:cNvPr id="946" name="Google Shape;946;p32"/>
            <p:cNvSpPr txBox="1"/>
            <p:nvPr/>
          </p:nvSpPr>
          <p:spPr>
            <a:xfrm>
              <a:off x="775225" y="716000"/>
              <a:ext cx="25398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800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Our Partners</a:t>
              </a:r>
              <a:endParaRPr b="1" sz="1800">
                <a:solidFill>
                  <a:srgbClr val="17141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947" name="Google Shape;947;p32"/>
            <p:cNvCxnSpPr/>
            <p:nvPr/>
          </p:nvCxnSpPr>
          <p:spPr>
            <a:xfrm>
              <a:off x="0" y="908636"/>
              <a:ext cx="496500" cy="0"/>
            </a:xfrm>
            <a:prstGeom prst="straightConnector1">
              <a:avLst/>
            </a:prstGeom>
            <a:noFill/>
            <a:ln cap="flat" cmpd="sng" w="38100">
              <a:solidFill>
                <a:srgbClr val="171416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948" name="Google Shape;948;p32"/>
          <p:cNvGrpSpPr/>
          <p:nvPr/>
        </p:nvGrpSpPr>
        <p:grpSpPr>
          <a:xfrm>
            <a:off x="545243" y="1666200"/>
            <a:ext cx="8099865" cy="2806402"/>
            <a:chOff x="545243" y="1666200"/>
            <a:chExt cx="8099865" cy="2806402"/>
          </a:xfrm>
        </p:grpSpPr>
        <p:grpSp>
          <p:nvGrpSpPr>
            <p:cNvPr id="949" name="Google Shape;949;p32"/>
            <p:cNvGrpSpPr/>
            <p:nvPr/>
          </p:nvGrpSpPr>
          <p:grpSpPr>
            <a:xfrm>
              <a:off x="545243" y="1691075"/>
              <a:ext cx="1716600" cy="2781527"/>
              <a:chOff x="545243" y="1691075"/>
              <a:chExt cx="1716600" cy="2781527"/>
            </a:xfrm>
          </p:grpSpPr>
          <p:sp>
            <p:nvSpPr>
              <p:cNvPr id="950" name="Google Shape;950;p32"/>
              <p:cNvSpPr txBox="1"/>
              <p:nvPr/>
            </p:nvSpPr>
            <p:spPr>
              <a:xfrm>
                <a:off x="642271" y="2717902"/>
                <a:ext cx="1505400" cy="1754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1400">
                    <a:solidFill>
                      <a:srgbClr val="E9E8E8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</a:t>
                </a:r>
                <a:endParaRPr b="1" sz="11400">
                  <a:solidFill>
                    <a:srgbClr val="E9E8E8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grpSp>
            <p:nvGrpSpPr>
              <p:cNvPr id="951" name="Google Shape;951;p32"/>
              <p:cNvGrpSpPr/>
              <p:nvPr/>
            </p:nvGrpSpPr>
            <p:grpSpPr>
              <a:xfrm>
                <a:off x="545243" y="2694564"/>
                <a:ext cx="1716600" cy="1065528"/>
                <a:chOff x="643091" y="2694564"/>
                <a:chExt cx="1716600" cy="1065528"/>
              </a:xfrm>
            </p:grpSpPr>
            <p:sp>
              <p:nvSpPr>
                <p:cNvPr id="952" name="Google Shape;952;p32"/>
                <p:cNvSpPr txBox="1"/>
                <p:nvPr/>
              </p:nvSpPr>
              <p:spPr>
                <a:xfrm>
                  <a:off x="748778" y="2694564"/>
                  <a:ext cx="1505400" cy="246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 sz="1600">
                      <a:solidFill>
                        <a:srgbClr val="171416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Subtitle Here</a:t>
                  </a:r>
                  <a:endParaRPr b="1" sz="16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  <p:sp>
              <p:nvSpPr>
                <p:cNvPr id="953" name="Google Shape;953;p32"/>
                <p:cNvSpPr txBox="1"/>
                <p:nvPr/>
              </p:nvSpPr>
              <p:spPr>
                <a:xfrm>
                  <a:off x="643091" y="3201492"/>
                  <a:ext cx="1716600" cy="55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100">
                      <a:solidFill>
                        <a:srgbClr val="171416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Briefly tell us about cooperation with this partner</a:t>
                  </a:r>
                  <a:endParaRPr sz="11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</p:grpSp>
          <p:pic>
            <p:nvPicPr>
              <p:cNvPr id="954" name="Google Shape;954;p32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1053768" y="1691075"/>
                <a:ext cx="699550" cy="6140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55" name="Google Shape;955;p32"/>
            <p:cNvGrpSpPr/>
            <p:nvPr/>
          </p:nvGrpSpPr>
          <p:grpSpPr>
            <a:xfrm>
              <a:off x="2672998" y="1672450"/>
              <a:ext cx="1716600" cy="2800152"/>
              <a:chOff x="2672998" y="1672450"/>
              <a:chExt cx="1716600" cy="2800152"/>
            </a:xfrm>
          </p:grpSpPr>
          <p:sp>
            <p:nvSpPr>
              <p:cNvPr id="956" name="Google Shape;956;p32"/>
              <p:cNvSpPr txBox="1"/>
              <p:nvPr/>
            </p:nvSpPr>
            <p:spPr>
              <a:xfrm>
                <a:off x="2770026" y="2717902"/>
                <a:ext cx="1505400" cy="1754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1400">
                    <a:solidFill>
                      <a:srgbClr val="E9E8E8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2</a:t>
                </a:r>
                <a:endParaRPr b="1" sz="11400">
                  <a:solidFill>
                    <a:srgbClr val="E9E8E8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grpSp>
            <p:nvGrpSpPr>
              <p:cNvPr id="957" name="Google Shape;957;p32"/>
              <p:cNvGrpSpPr/>
              <p:nvPr/>
            </p:nvGrpSpPr>
            <p:grpSpPr>
              <a:xfrm>
                <a:off x="2672998" y="2694564"/>
                <a:ext cx="1716600" cy="1065528"/>
                <a:chOff x="643091" y="2694564"/>
                <a:chExt cx="1716600" cy="1065528"/>
              </a:xfrm>
            </p:grpSpPr>
            <p:sp>
              <p:nvSpPr>
                <p:cNvPr id="958" name="Google Shape;958;p32"/>
                <p:cNvSpPr txBox="1"/>
                <p:nvPr/>
              </p:nvSpPr>
              <p:spPr>
                <a:xfrm>
                  <a:off x="748778" y="2694564"/>
                  <a:ext cx="1505400" cy="246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 sz="1600">
                      <a:solidFill>
                        <a:srgbClr val="171416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Subtitle Here</a:t>
                  </a:r>
                  <a:endParaRPr b="1" sz="16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  <p:sp>
              <p:nvSpPr>
                <p:cNvPr id="959" name="Google Shape;959;p32"/>
                <p:cNvSpPr txBox="1"/>
                <p:nvPr/>
              </p:nvSpPr>
              <p:spPr>
                <a:xfrm>
                  <a:off x="643091" y="3201492"/>
                  <a:ext cx="1716600" cy="55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100">
                      <a:solidFill>
                        <a:srgbClr val="171416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Briefly tell us about cooperation with this partner</a:t>
                  </a:r>
                  <a:endParaRPr sz="11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</p:grpSp>
          <p:pic>
            <p:nvPicPr>
              <p:cNvPr id="960" name="Google Shape;960;p32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3166573" y="1672450"/>
                <a:ext cx="729450" cy="6512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61" name="Google Shape;961;p32"/>
            <p:cNvGrpSpPr/>
            <p:nvPr/>
          </p:nvGrpSpPr>
          <p:grpSpPr>
            <a:xfrm>
              <a:off x="4800753" y="1714500"/>
              <a:ext cx="1716600" cy="2758102"/>
              <a:chOff x="4800753" y="1714500"/>
              <a:chExt cx="1716600" cy="2758102"/>
            </a:xfrm>
          </p:grpSpPr>
          <p:sp>
            <p:nvSpPr>
              <p:cNvPr id="962" name="Google Shape;962;p32"/>
              <p:cNvSpPr txBox="1"/>
              <p:nvPr/>
            </p:nvSpPr>
            <p:spPr>
              <a:xfrm>
                <a:off x="4897781" y="2717902"/>
                <a:ext cx="1505400" cy="1754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1400">
                    <a:solidFill>
                      <a:srgbClr val="E9E8E8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3</a:t>
                </a:r>
                <a:endParaRPr b="1" sz="11400">
                  <a:solidFill>
                    <a:srgbClr val="E9E8E8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grpSp>
            <p:nvGrpSpPr>
              <p:cNvPr id="963" name="Google Shape;963;p32"/>
              <p:cNvGrpSpPr/>
              <p:nvPr/>
            </p:nvGrpSpPr>
            <p:grpSpPr>
              <a:xfrm>
                <a:off x="4800753" y="2694564"/>
                <a:ext cx="1716600" cy="1065528"/>
                <a:chOff x="643091" y="2694564"/>
                <a:chExt cx="1716600" cy="1065528"/>
              </a:xfrm>
            </p:grpSpPr>
            <p:sp>
              <p:nvSpPr>
                <p:cNvPr id="964" name="Google Shape;964;p32"/>
                <p:cNvSpPr txBox="1"/>
                <p:nvPr/>
              </p:nvSpPr>
              <p:spPr>
                <a:xfrm>
                  <a:off x="748778" y="2694564"/>
                  <a:ext cx="1505400" cy="246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 sz="1600">
                      <a:solidFill>
                        <a:srgbClr val="171416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Subtitle Here</a:t>
                  </a:r>
                  <a:endParaRPr b="1" sz="16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  <p:sp>
              <p:nvSpPr>
                <p:cNvPr id="965" name="Google Shape;965;p32"/>
                <p:cNvSpPr txBox="1"/>
                <p:nvPr/>
              </p:nvSpPr>
              <p:spPr>
                <a:xfrm>
                  <a:off x="643091" y="3201492"/>
                  <a:ext cx="1716600" cy="55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100">
                      <a:solidFill>
                        <a:srgbClr val="171416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Briefly tell us about cooperation with this partner</a:t>
                  </a:r>
                  <a:endParaRPr sz="11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</p:grpSp>
          <p:pic>
            <p:nvPicPr>
              <p:cNvPr id="966" name="Google Shape;966;p32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5262803" y="1714500"/>
                <a:ext cx="792500" cy="5671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67" name="Google Shape;967;p32"/>
            <p:cNvGrpSpPr/>
            <p:nvPr/>
          </p:nvGrpSpPr>
          <p:grpSpPr>
            <a:xfrm>
              <a:off x="6928508" y="1666200"/>
              <a:ext cx="1716600" cy="2806402"/>
              <a:chOff x="6928508" y="1666200"/>
              <a:chExt cx="1716600" cy="2806402"/>
            </a:xfrm>
          </p:grpSpPr>
          <p:sp>
            <p:nvSpPr>
              <p:cNvPr id="968" name="Google Shape;968;p32"/>
              <p:cNvSpPr txBox="1"/>
              <p:nvPr/>
            </p:nvSpPr>
            <p:spPr>
              <a:xfrm>
                <a:off x="7025536" y="2717902"/>
                <a:ext cx="1505400" cy="1754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1400">
                    <a:solidFill>
                      <a:srgbClr val="E9E8E8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4</a:t>
                </a:r>
                <a:endParaRPr b="1" sz="11400">
                  <a:solidFill>
                    <a:srgbClr val="E9E8E8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grpSp>
            <p:nvGrpSpPr>
              <p:cNvPr id="969" name="Google Shape;969;p32"/>
              <p:cNvGrpSpPr/>
              <p:nvPr/>
            </p:nvGrpSpPr>
            <p:grpSpPr>
              <a:xfrm>
                <a:off x="6928508" y="2694564"/>
                <a:ext cx="1716600" cy="1065528"/>
                <a:chOff x="643091" y="2694564"/>
                <a:chExt cx="1716600" cy="1065528"/>
              </a:xfrm>
            </p:grpSpPr>
            <p:sp>
              <p:nvSpPr>
                <p:cNvPr id="970" name="Google Shape;970;p32"/>
                <p:cNvSpPr txBox="1"/>
                <p:nvPr/>
              </p:nvSpPr>
              <p:spPr>
                <a:xfrm>
                  <a:off x="748778" y="2694564"/>
                  <a:ext cx="1505400" cy="246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 sz="1600">
                      <a:solidFill>
                        <a:srgbClr val="171416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Subtitle Here</a:t>
                  </a:r>
                  <a:endParaRPr b="1" sz="16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  <p:sp>
              <p:nvSpPr>
                <p:cNvPr id="971" name="Google Shape;971;p32"/>
                <p:cNvSpPr txBox="1"/>
                <p:nvPr/>
              </p:nvSpPr>
              <p:spPr>
                <a:xfrm>
                  <a:off x="643091" y="3201492"/>
                  <a:ext cx="1716600" cy="55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100">
                      <a:solidFill>
                        <a:srgbClr val="171416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Briefly tell us about cooperation with this partner</a:t>
                  </a:r>
                  <a:endParaRPr sz="11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</p:grpSp>
          <p:pic>
            <p:nvPicPr>
              <p:cNvPr id="972" name="Google Shape;972;p32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7544958" y="1666200"/>
                <a:ext cx="483700" cy="6637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973" name="Google Shape;973;p32"/>
            <p:cNvCxnSpPr/>
            <p:nvPr/>
          </p:nvCxnSpPr>
          <p:spPr>
            <a:xfrm>
              <a:off x="2054621" y="1998087"/>
              <a:ext cx="825600" cy="0"/>
            </a:xfrm>
            <a:prstGeom prst="straightConnector1">
              <a:avLst/>
            </a:prstGeom>
            <a:noFill/>
            <a:ln cap="flat" cmpd="sng" w="28575">
              <a:solidFill>
                <a:srgbClr val="E9E8E8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74" name="Google Shape;974;p32"/>
            <p:cNvCxnSpPr/>
            <p:nvPr/>
          </p:nvCxnSpPr>
          <p:spPr>
            <a:xfrm>
              <a:off x="4182376" y="1998087"/>
              <a:ext cx="825600" cy="0"/>
            </a:xfrm>
            <a:prstGeom prst="straightConnector1">
              <a:avLst/>
            </a:prstGeom>
            <a:noFill/>
            <a:ln cap="flat" cmpd="sng" w="28575">
              <a:solidFill>
                <a:srgbClr val="E9E8E8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75" name="Google Shape;975;p32"/>
            <p:cNvCxnSpPr/>
            <p:nvPr/>
          </p:nvCxnSpPr>
          <p:spPr>
            <a:xfrm>
              <a:off x="6310131" y="1998087"/>
              <a:ext cx="825600" cy="0"/>
            </a:xfrm>
            <a:prstGeom prst="straightConnector1">
              <a:avLst/>
            </a:prstGeom>
            <a:noFill/>
            <a:ln cap="flat" cmpd="sng" w="28575">
              <a:solidFill>
                <a:srgbClr val="E9E8E8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9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0" name="Google Shape;980;p33"/>
          <p:cNvGrpSpPr/>
          <p:nvPr/>
        </p:nvGrpSpPr>
        <p:grpSpPr>
          <a:xfrm>
            <a:off x="0" y="0"/>
            <a:ext cx="9144003" cy="5145475"/>
            <a:chOff x="0" y="0"/>
            <a:chExt cx="9144003" cy="5145475"/>
          </a:xfrm>
        </p:grpSpPr>
        <p:pic>
          <p:nvPicPr>
            <p:cNvPr id="981" name="Google Shape;981;p33"/>
            <p:cNvPicPr preferRelativeResize="0"/>
            <p:nvPr/>
          </p:nvPicPr>
          <p:blipFill rotWithShape="1">
            <a:blip r:embed="rId3">
              <a:alphaModFix/>
            </a:blip>
            <a:srcRect b="1371" l="1512" r="1503" t="1371"/>
            <a:stretch/>
          </p:blipFill>
          <p:spPr>
            <a:xfrm>
              <a:off x="0" y="0"/>
              <a:ext cx="9144003" cy="5145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82" name="Google Shape;982;p33"/>
            <p:cNvSpPr/>
            <p:nvPr/>
          </p:nvSpPr>
          <p:spPr>
            <a:xfrm>
              <a:off x="1150" y="2448800"/>
              <a:ext cx="1731825" cy="2695850"/>
            </a:xfrm>
            <a:custGeom>
              <a:rect b="b" l="l" r="r" t="t"/>
              <a:pathLst>
                <a:path extrusionOk="0" h="107834" w="69273">
                  <a:moveTo>
                    <a:pt x="0" y="0"/>
                  </a:moveTo>
                  <a:lnTo>
                    <a:pt x="14778" y="0"/>
                  </a:lnTo>
                  <a:lnTo>
                    <a:pt x="14778" y="96289"/>
                  </a:lnTo>
                  <a:lnTo>
                    <a:pt x="69273" y="96289"/>
                  </a:lnTo>
                  <a:lnTo>
                    <a:pt x="69273" y="107834"/>
                  </a:lnTo>
                </a:path>
              </a:pathLst>
            </a:custGeom>
            <a:noFill/>
            <a:ln cap="flat" cmpd="sng" w="28575">
              <a:solidFill>
                <a:srgbClr val="B5B4B5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983" name="Google Shape;983;p33"/>
            <p:cNvSpPr/>
            <p:nvPr/>
          </p:nvSpPr>
          <p:spPr>
            <a:xfrm>
              <a:off x="6114575" y="0"/>
              <a:ext cx="3029389" cy="1696918"/>
            </a:xfrm>
            <a:custGeom>
              <a:rect b="b" l="l" r="r" t="t"/>
              <a:pathLst>
                <a:path extrusionOk="0" h="67836" w="121115">
                  <a:moveTo>
                    <a:pt x="0" y="0"/>
                  </a:moveTo>
                  <a:lnTo>
                    <a:pt x="0" y="30666"/>
                  </a:lnTo>
                  <a:lnTo>
                    <a:pt x="100361" y="30666"/>
                  </a:lnTo>
                  <a:lnTo>
                    <a:pt x="100361" y="67836"/>
                  </a:lnTo>
                  <a:lnTo>
                    <a:pt x="121115" y="67836"/>
                  </a:lnTo>
                </a:path>
              </a:pathLst>
            </a:custGeom>
            <a:noFill/>
            <a:ln cap="flat" cmpd="sng" w="28575">
              <a:solidFill>
                <a:srgbClr val="B5B4B5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grpSp>
        <p:nvGrpSpPr>
          <p:cNvPr id="984" name="Google Shape;984;p33"/>
          <p:cNvGrpSpPr/>
          <p:nvPr/>
        </p:nvGrpSpPr>
        <p:grpSpPr>
          <a:xfrm>
            <a:off x="-618775" y="1528574"/>
            <a:ext cx="10381500" cy="2086353"/>
            <a:chOff x="-618775" y="1528045"/>
            <a:chExt cx="10381500" cy="2086353"/>
          </a:xfrm>
        </p:grpSpPr>
        <p:sp>
          <p:nvSpPr>
            <p:cNvPr id="985" name="Google Shape;985;p33"/>
            <p:cNvSpPr txBox="1"/>
            <p:nvPr/>
          </p:nvSpPr>
          <p:spPr>
            <a:xfrm>
              <a:off x="-618775" y="1528045"/>
              <a:ext cx="10381500" cy="184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800">
                  <a:solidFill>
                    <a:srgbClr val="F8DB5C"/>
                  </a:solidFill>
                  <a:latin typeface="Righteous"/>
                  <a:ea typeface="Righteous"/>
                  <a:cs typeface="Righteous"/>
                  <a:sym typeface="Righteous"/>
                </a:rPr>
                <a:t>Good Words</a:t>
              </a:r>
              <a:endParaRPr sz="10800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endParaRPr>
            </a:p>
          </p:txBody>
        </p:sp>
        <p:sp>
          <p:nvSpPr>
            <p:cNvPr id="986" name="Google Shape;986;p33"/>
            <p:cNvSpPr txBox="1"/>
            <p:nvPr/>
          </p:nvSpPr>
          <p:spPr>
            <a:xfrm>
              <a:off x="1233200" y="3183298"/>
              <a:ext cx="66774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Add good words about your team or partners</a:t>
              </a:r>
              <a:endParaRPr sz="16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0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1" name="Google Shape;991;p34"/>
          <p:cNvPicPr preferRelativeResize="0"/>
          <p:nvPr/>
        </p:nvPicPr>
        <p:blipFill rotWithShape="1">
          <a:blip r:embed="rId3">
            <a:alphaModFix/>
          </a:blip>
          <a:srcRect b="2453" l="0" r="0" t="2444"/>
          <a:stretch/>
        </p:blipFill>
        <p:spPr>
          <a:xfrm>
            <a:off x="3280525" y="0"/>
            <a:ext cx="2579051" cy="5143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92" name="Google Shape;992;p34"/>
          <p:cNvGrpSpPr/>
          <p:nvPr/>
        </p:nvGrpSpPr>
        <p:grpSpPr>
          <a:xfrm>
            <a:off x="0" y="0"/>
            <a:ext cx="3317400" cy="5143500"/>
            <a:chOff x="0" y="0"/>
            <a:chExt cx="3317400" cy="5143500"/>
          </a:xfrm>
        </p:grpSpPr>
        <p:sp>
          <p:nvSpPr>
            <p:cNvPr id="993" name="Google Shape;993;p34"/>
            <p:cNvSpPr/>
            <p:nvPr/>
          </p:nvSpPr>
          <p:spPr>
            <a:xfrm>
              <a:off x="0" y="0"/>
              <a:ext cx="3317400" cy="5143500"/>
            </a:xfrm>
            <a:prstGeom prst="rect">
              <a:avLst/>
            </a:prstGeom>
            <a:solidFill>
              <a:srgbClr val="1714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994" name="Google Shape;994;p34"/>
            <p:cNvGrpSpPr/>
            <p:nvPr/>
          </p:nvGrpSpPr>
          <p:grpSpPr>
            <a:xfrm>
              <a:off x="0" y="716000"/>
              <a:ext cx="3190525" cy="277200"/>
              <a:chOff x="0" y="716000"/>
              <a:chExt cx="3190525" cy="277200"/>
            </a:xfrm>
          </p:grpSpPr>
          <p:sp>
            <p:nvSpPr>
              <p:cNvPr id="995" name="Google Shape;995;p34"/>
              <p:cNvSpPr txBox="1"/>
              <p:nvPr/>
            </p:nvSpPr>
            <p:spPr>
              <a:xfrm>
                <a:off x="775225" y="716000"/>
                <a:ext cx="2415300" cy="2772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8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Preceded Growth</a:t>
                </a:r>
                <a:endParaRPr b="1" sz="18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cxnSp>
            <p:nvCxnSpPr>
              <p:cNvPr id="996" name="Google Shape;996;p34"/>
              <p:cNvCxnSpPr/>
              <p:nvPr/>
            </p:nvCxnSpPr>
            <p:spPr>
              <a:xfrm>
                <a:off x="0" y="908636"/>
                <a:ext cx="496500" cy="0"/>
              </a:xfrm>
              <a:prstGeom prst="straightConnector1">
                <a:avLst/>
              </a:prstGeom>
              <a:noFill/>
              <a:ln cap="flat" cmpd="sng" w="38100">
                <a:solidFill>
                  <a:schemeClr val="lt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997" name="Google Shape;997;p34"/>
            <p:cNvGrpSpPr/>
            <p:nvPr/>
          </p:nvGrpSpPr>
          <p:grpSpPr>
            <a:xfrm>
              <a:off x="767553" y="1336898"/>
              <a:ext cx="2353330" cy="1375235"/>
              <a:chOff x="1918225" y="1381762"/>
              <a:chExt cx="3393900" cy="1375235"/>
            </a:xfrm>
          </p:grpSpPr>
          <p:sp>
            <p:nvSpPr>
              <p:cNvPr id="998" name="Google Shape;998;p34"/>
              <p:cNvSpPr txBox="1"/>
              <p:nvPr/>
            </p:nvSpPr>
            <p:spPr>
              <a:xfrm>
                <a:off x="1918225" y="1381762"/>
                <a:ext cx="2539800" cy="200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300">
                    <a:solidFill>
                      <a:srgbClr val="F8DB5C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Historical Growth</a:t>
                </a:r>
                <a:endParaRPr b="1" sz="1300">
                  <a:solidFill>
                    <a:srgbClr val="F8DB5C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99" name="Google Shape;999;p34"/>
              <p:cNvSpPr txBox="1"/>
              <p:nvPr/>
            </p:nvSpPr>
            <p:spPr>
              <a:xfrm>
                <a:off x="1918225" y="1707298"/>
                <a:ext cx="3393900" cy="1049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1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Showcase key milestones or achievements that have driven the company’s growth (e.g., revenue increases, customer base expansion).</a:t>
                </a:r>
                <a:endParaRPr sz="11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grpSp>
          <p:nvGrpSpPr>
            <p:cNvPr id="1000" name="Google Shape;1000;p34"/>
            <p:cNvGrpSpPr/>
            <p:nvPr/>
          </p:nvGrpSpPr>
          <p:grpSpPr>
            <a:xfrm>
              <a:off x="767553" y="3452377"/>
              <a:ext cx="2353330" cy="714935"/>
              <a:chOff x="1918225" y="1381762"/>
              <a:chExt cx="3393900" cy="714935"/>
            </a:xfrm>
          </p:grpSpPr>
          <p:sp>
            <p:nvSpPr>
              <p:cNvPr id="1001" name="Google Shape;1001;p34"/>
              <p:cNvSpPr txBox="1"/>
              <p:nvPr/>
            </p:nvSpPr>
            <p:spPr>
              <a:xfrm>
                <a:off x="1918225" y="1381762"/>
                <a:ext cx="2539800" cy="200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300">
                    <a:solidFill>
                      <a:srgbClr val="F8DB5C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Future Projections</a:t>
                </a:r>
                <a:endParaRPr b="1" sz="1300">
                  <a:solidFill>
                    <a:srgbClr val="F8DB5C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002" name="Google Shape;1002;p34"/>
              <p:cNvSpPr txBox="1"/>
              <p:nvPr/>
            </p:nvSpPr>
            <p:spPr>
              <a:xfrm>
                <a:off x="1918225" y="1707298"/>
                <a:ext cx="3393900" cy="389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1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Mention projected growth rates or future expansion plans.</a:t>
                </a:r>
                <a:endParaRPr sz="11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</p:grpSp>
      <p:grpSp>
        <p:nvGrpSpPr>
          <p:cNvPr id="1003" name="Google Shape;1003;p34"/>
          <p:cNvGrpSpPr/>
          <p:nvPr/>
        </p:nvGrpSpPr>
        <p:grpSpPr>
          <a:xfrm>
            <a:off x="5823100" y="0"/>
            <a:ext cx="3317400" cy="5143500"/>
            <a:chOff x="5823100" y="0"/>
            <a:chExt cx="3317400" cy="5143500"/>
          </a:xfrm>
        </p:grpSpPr>
        <p:sp>
          <p:nvSpPr>
            <p:cNvPr id="1004" name="Google Shape;1004;p34"/>
            <p:cNvSpPr/>
            <p:nvPr/>
          </p:nvSpPr>
          <p:spPr>
            <a:xfrm>
              <a:off x="5823100" y="0"/>
              <a:ext cx="3317400" cy="5143500"/>
            </a:xfrm>
            <a:prstGeom prst="rect">
              <a:avLst/>
            </a:prstGeom>
            <a:solidFill>
              <a:srgbClr val="3B373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005" name="Google Shape;1005;p34"/>
            <p:cNvGrpSpPr/>
            <p:nvPr/>
          </p:nvGrpSpPr>
          <p:grpSpPr>
            <a:xfrm>
              <a:off x="6125443" y="1336912"/>
              <a:ext cx="2464315" cy="935133"/>
              <a:chOff x="1918219" y="1381764"/>
              <a:chExt cx="3393906" cy="935133"/>
            </a:xfrm>
          </p:grpSpPr>
          <p:sp>
            <p:nvSpPr>
              <p:cNvPr id="1006" name="Google Shape;1006;p34"/>
              <p:cNvSpPr txBox="1"/>
              <p:nvPr/>
            </p:nvSpPr>
            <p:spPr>
              <a:xfrm>
                <a:off x="1918219" y="1381764"/>
                <a:ext cx="3393900" cy="200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300">
                    <a:solidFill>
                      <a:srgbClr val="F8DB5C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Year-on-Year Growth</a:t>
                </a:r>
                <a:endParaRPr b="1" sz="1300">
                  <a:solidFill>
                    <a:srgbClr val="F8DB5C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007" name="Google Shape;1007;p34"/>
              <p:cNvSpPr txBox="1"/>
              <p:nvPr/>
            </p:nvSpPr>
            <p:spPr>
              <a:xfrm>
                <a:off x="1918225" y="1707298"/>
                <a:ext cx="3393900" cy="60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1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Use a graph or chart to illustrate the company’s growth trajectory over time.</a:t>
                </a:r>
                <a:endParaRPr sz="11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grpSp>
          <p:nvGrpSpPr>
            <p:cNvPr id="1008" name="Google Shape;1008;p34"/>
            <p:cNvGrpSpPr/>
            <p:nvPr/>
          </p:nvGrpSpPr>
          <p:grpSpPr>
            <a:xfrm>
              <a:off x="6125338" y="3452360"/>
              <a:ext cx="2579029" cy="935138"/>
              <a:chOff x="1918219" y="1381760"/>
              <a:chExt cx="3393906" cy="935138"/>
            </a:xfrm>
          </p:grpSpPr>
          <p:sp>
            <p:nvSpPr>
              <p:cNvPr id="1009" name="Google Shape;1009;p34"/>
              <p:cNvSpPr txBox="1"/>
              <p:nvPr/>
            </p:nvSpPr>
            <p:spPr>
              <a:xfrm>
                <a:off x="1918219" y="1381760"/>
                <a:ext cx="3393900" cy="200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300">
                    <a:solidFill>
                      <a:srgbClr val="F8DB5C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Growth Drivers</a:t>
                </a:r>
                <a:endParaRPr b="1" sz="1300">
                  <a:solidFill>
                    <a:srgbClr val="F8DB5C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010" name="Google Shape;1010;p34"/>
              <p:cNvSpPr txBox="1"/>
              <p:nvPr/>
            </p:nvSpPr>
            <p:spPr>
              <a:xfrm>
                <a:off x="1918225" y="1707298"/>
                <a:ext cx="3393900" cy="60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1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Identify the factors that contributed to growth, such as product innovation, marketing efforts.</a:t>
                </a:r>
                <a:endParaRPr sz="11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4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35"/>
          <p:cNvSpPr/>
          <p:nvPr/>
        </p:nvSpPr>
        <p:spPr>
          <a:xfrm flipH="1">
            <a:off x="-32" y="0"/>
            <a:ext cx="2094332" cy="357189"/>
          </a:xfrm>
          <a:custGeom>
            <a:rect b="b" l="l" r="r" t="t"/>
            <a:pathLst>
              <a:path extrusionOk="0" h="30892" w="48913">
                <a:moveTo>
                  <a:pt x="0" y="0"/>
                </a:moveTo>
                <a:lnTo>
                  <a:pt x="0" y="30892"/>
                </a:lnTo>
                <a:lnTo>
                  <a:pt x="48913" y="30892"/>
                </a:lnTo>
              </a:path>
            </a:pathLst>
          </a:custGeom>
          <a:noFill/>
          <a:ln cap="flat" cmpd="sng" w="28575">
            <a:solidFill>
              <a:srgbClr val="EBF0EE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16" name="Google Shape;1016;p35"/>
          <p:cNvSpPr/>
          <p:nvPr/>
        </p:nvSpPr>
        <p:spPr>
          <a:xfrm flipH="1" rot="10800000">
            <a:off x="7212950" y="4830917"/>
            <a:ext cx="1930963" cy="314558"/>
          </a:xfrm>
          <a:custGeom>
            <a:rect b="b" l="l" r="r" t="t"/>
            <a:pathLst>
              <a:path extrusionOk="0" h="30892" w="48913">
                <a:moveTo>
                  <a:pt x="0" y="0"/>
                </a:moveTo>
                <a:lnTo>
                  <a:pt x="0" y="30892"/>
                </a:lnTo>
                <a:lnTo>
                  <a:pt x="48913" y="30892"/>
                </a:lnTo>
              </a:path>
            </a:pathLst>
          </a:custGeom>
          <a:noFill/>
          <a:ln cap="flat" cmpd="sng" w="28575">
            <a:solidFill>
              <a:srgbClr val="EBF0EE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17" name="Google Shape;1017;p35"/>
          <p:cNvSpPr txBox="1"/>
          <p:nvPr/>
        </p:nvSpPr>
        <p:spPr>
          <a:xfrm>
            <a:off x="2157600" y="716000"/>
            <a:ext cx="48288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171416"/>
                </a:solidFill>
                <a:latin typeface="Montserrat"/>
                <a:ea typeface="Montserrat"/>
                <a:cs typeface="Montserrat"/>
                <a:sym typeface="Montserrat"/>
              </a:rPr>
              <a:t>Tips for Business Growth Process</a:t>
            </a:r>
            <a:endParaRPr b="1" sz="1800">
              <a:solidFill>
                <a:srgbClr val="17141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018" name="Google Shape;1018;p35"/>
          <p:cNvGrpSpPr/>
          <p:nvPr/>
        </p:nvGrpSpPr>
        <p:grpSpPr>
          <a:xfrm>
            <a:off x="627686" y="1382575"/>
            <a:ext cx="7888628" cy="3240550"/>
            <a:chOff x="674825" y="1382575"/>
            <a:chExt cx="7888628" cy="3240550"/>
          </a:xfrm>
        </p:grpSpPr>
        <p:sp>
          <p:nvSpPr>
            <p:cNvPr id="1019" name="Google Shape;1019;p35"/>
            <p:cNvSpPr/>
            <p:nvPr/>
          </p:nvSpPr>
          <p:spPr>
            <a:xfrm>
              <a:off x="3849875" y="3871325"/>
              <a:ext cx="582150" cy="281575"/>
            </a:xfrm>
            <a:custGeom>
              <a:rect b="b" l="l" r="r" t="t"/>
              <a:pathLst>
                <a:path extrusionOk="0" h="11263" w="23286">
                  <a:moveTo>
                    <a:pt x="0" y="11263"/>
                  </a:moveTo>
                  <a:lnTo>
                    <a:pt x="13419" y="16"/>
                  </a:lnTo>
                  <a:lnTo>
                    <a:pt x="23234" y="0"/>
                  </a:lnTo>
                  <a:lnTo>
                    <a:pt x="23286" y="11163"/>
                  </a:lnTo>
                  <a:close/>
                </a:path>
              </a:pathLst>
            </a:custGeom>
            <a:solidFill>
              <a:srgbClr val="D37F4D"/>
            </a:solidFill>
            <a:ln>
              <a:noFill/>
            </a:ln>
          </p:spPr>
        </p:sp>
        <p:grpSp>
          <p:nvGrpSpPr>
            <p:cNvPr id="1020" name="Google Shape;1020;p35"/>
            <p:cNvGrpSpPr/>
            <p:nvPr/>
          </p:nvGrpSpPr>
          <p:grpSpPr>
            <a:xfrm>
              <a:off x="2290530" y="1482125"/>
              <a:ext cx="4275902" cy="3141000"/>
              <a:chOff x="2290530" y="1482125"/>
              <a:chExt cx="4275902" cy="3141000"/>
            </a:xfrm>
          </p:grpSpPr>
          <p:sp>
            <p:nvSpPr>
              <p:cNvPr id="1021" name="Google Shape;1021;p35"/>
              <p:cNvSpPr/>
              <p:nvPr/>
            </p:nvSpPr>
            <p:spPr>
              <a:xfrm>
                <a:off x="2827550" y="2343500"/>
                <a:ext cx="3024475" cy="2270425"/>
              </a:xfrm>
              <a:custGeom>
                <a:rect b="b" l="l" r="r" t="t"/>
                <a:pathLst>
                  <a:path extrusionOk="0" h="90817" w="120979">
                    <a:moveTo>
                      <a:pt x="47206" y="0"/>
                    </a:moveTo>
                    <a:lnTo>
                      <a:pt x="80273" y="0"/>
                    </a:lnTo>
                    <a:lnTo>
                      <a:pt x="80273" y="32349"/>
                    </a:lnTo>
                    <a:lnTo>
                      <a:pt x="90338" y="32349"/>
                    </a:lnTo>
                    <a:lnTo>
                      <a:pt x="90338" y="61583"/>
                    </a:lnTo>
                    <a:lnTo>
                      <a:pt x="120979" y="69793"/>
                    </a:lnTo>
                    <a:lnTo>
                      <a:pt x="120979" y="90817"/>
                    </a:lnTo>
                    <a:lnTo>
                      <a:pt x="0" y="90817"/>
                    </a:lnTo>
                    <a:lnTo>
                      <a:pt x="0" y="73085"/>
                    </a:lnTo>
                    <a:lnTo>
                      <a:pt x="35844" y="63481"/>
                    </a:lnTo>
                    <a:lnTo>
                      <a:pt x="35844" y="30432"/>
                    </a:lnTo>
                    <a:lnTo>
                      <a:pt x="47445" y="30432"/>
                    </a:lnTo>
                    <a:close/>
                  </a:path>
                </a:pathLst>
              </a:custGeom>
              <a:solidFill>
                <a:srgbClr val="C96328"/>
              </a:solidFill>
              <a:ln>
                <a:noFill/>
              </a:ln>
            </p:spPr>
          </p:sp>
          <p:grpSp>
            <p:nvGrpSpPr>
              <p:cNvPr id="1022" name="Google Shape;1022;p35"/>
              <p:cNvGrpSpPr/>
              <p:nvPr/>
            </p:nvGrpSpPr>
            <p:grpSpPr>
              <a:xfrm>
                <a:off x="3309912" y="1482125"/>
                <a:ext cx="1120763" cy="3141000"/>
                <a:chOff x="3309912" y="1482125"/>
                <a:chExt cx="1120763" cy="3141000"/>
              </a:xfrm>
            </p:grpSpPr>
            <p:sp>
              <p:nvSpPr>
                <p:cNvPr id="1023" name="Google Shape;1023;p35"/>
                <p:cNvSpPr/>
                <p:nvPr/>
              </p:nvSpPr>
              <p:spPr>
                <a:xfrm>
                  <a:off x="4185675" y="1557175"/>
                  <a:ext cx="244200" cy="2313300"/>
                </a:xfrm>
                <a:prstGeom prst="rect">
                  <a:avLst/>
                </a:prstGeom>
                <a:solidFill>
                  <a:srgbClr val="D37F4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024" name="Google Shape;1024;p35"/>
                <p:cNvGrpSpPr/>
                <p:nvPr/>
              </p:nvGrpSpPr>
              <p:grpSpPr>
                <a:xfrm>
                  <a:off x="3309912" y="1482125"/>
                  <a:ext cx="1057587" cy="394200"/>
                  <a:chOff x="2290530" y="2972950"/>
                  <a:chExt cx="1057587" cy="394200"/>
                </a:xfrm>
              </p:grpSpPr>
              <p:sp>
                <p:nvSpPr>
                  <p:cNvPr id="1025" name="Google Shape;1025;p35"/>
                  <p:cNvSpPr/>
                  <p:nvPr/>
                </p:nvSpPr>
                <p:spPr>
                  <a:xfrm rot="-5400000">
                    <a:off x="2783367" y="2727450"/>
                    <a:ext cx="244200" cy="885300"/>
                  </a:xfrm>
                  <a:prstGeom prst="rect">
                    <a:avLst/>
                  </a:prstGeom>
                  <a:solidFill>
                    <a:srgbClr val="D37F4D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026" name="Google Shape;1026;p35"/>
                  <p:cNvSpPr/>
                  <p:nvPr/>
                </p:nvSpPr>
                <p:spPr>
                  <a:xfrm rot="-5405232">
                    <a:off x="2187480" y="3076300"/>
                    <a:ext cx="394200" cy="187500"/>
                  </a:xfrm>
                  <a:prstGeom prst="triangle">
                    <a:avLst>
                      <a:gd fmla="val 50000" name="adj"/>
                    </a:avLst>
                  </a:prstGeom>
                  <a:solidFill>
                    <a:srgbClr val="D37F4D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sp>
              <p:nvSpPr>
                <p:cNvPr id="1027" name="Google Shape;1027;p35"/>
                <p:cNvSpPr/>
                <p:nvPr/>
              </p:nvSpPr>
              <p:spPr>
                <a:xfrm>
                  <a:off x="3615432" y="1482125"/>
                  <a:ext cx="378000" cy="378000"/>
                </a:xfrm>
                <a:prstGeom prst="ellipse">
                  <a:avLst/>
                </a:prstGeom>
                <a:solidFill>
                  <a:srgbClr val="6D3415"/>
                </a:solidFill>
                <a:ln cap="flat" cmpd="sng" w="9525">
                  <a:solidFill>
                    <a:schemeClr val="l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28" name="Google Shape;1028;p35"/>
                <p:cNvSpPr txBox="1"/>
                <p:nvPr/>
              </p:nvSpPr>
              <p:spPr>
                <a:xfrm>
                  <a:off x="3633707" y="1563425"/>
                  <a:ext cx="341400" cy="215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>
                      <a:solidFill>
                        <a:schemeClr val="lt1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01</a:t>
                  </a:r>
                  <a:endParaRPr b="1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  <p:sp>
              <p:nvSpPr>
                <p:cNvPr id="1029" name="Google Shape;1029;p35"/>
                <p:cNvSpPr/>
                <p:nvPr/>
              </p:nvSpPr>
              <p:spPr>
                <a:xfrm>
                  <a:off x="3849876" y="4151825"/>
                  <a:ext cx="580800" cy="471300"/>
                </a:xfrm>
                <a:prstGeom prst="rect">
                  <a:avLst/>
                </a:prstGeom>
                <a:solidFill>
                  <a:srgbClr val="D37F4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pic>
              <p:nvPicPr>
                <p:cNvPr id="1030" name="Google Shape;1030;p35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4017277" y="4233370"/>
                  <a:ext cx="226691" cy="31066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031" name="Google Shape;1031;p35"/>
              <p:cNvGrpSpPr/>
              <p:nvPr/>
            </p:nvGrpSpPr>
            <p:grpSpPr>
              <a:xfrm>
                <a:off x="4670837" y="2204850"/>
                <a:ext cx="1322457" cy="2418275"/>
                <a:chOff x="4670837" y="2204850"/>
                <a:chExt cx="1322457" cy="2418275"/>
              </a:xfrm>
            </p:grpSpPr>
            <p:grpSp>
              <p:nvGrpSpPr>
                <p:cNvPr id="1032" name="Google Shape;1032;p35"/>
                <p:cNvGrpSpPr/>
                <p:nvPr/>
              </p:nvGrpSpPr>
              <p:grpSpPr>
                <a:xfrm flipH="1">
                  <a:off x="4671187" y="2204850"/>
                  <a:ext cx="1322107" cy="1665650"/>
                  <a:chOff x="2863668" y="2204850"/>
                  <a:chExt cx="1322107" cy="1665650"/>
                </a:xfrm>
              </p:grpSpPr>
              <p:grpSp>
                <p:nvGrpSpPr>
                  <p:cNvPr id="1033" name="Google Shape;1033;p35"/>
                  <p:cNvGrpSpPr/>
                  <p:nvPr/>
                </p:nvGrpSpPr>
                <p:grpSpPr>
                  <a:xfrm>
                    <a:off x="2863668" y="2204850"/>
                    <a:ext cx="1322107" cy="1665650"/>
                    <a:chOff x="2863668" y="2204850"/>
                    <a:chExt cx="1322107" cy="1665650"/>
                  </a:xfrm>
                </p:grpSpPr>
                <p:sp>
                  <p:nvSpPr>
                    <p:cNvPr id="1034" name="Google Shape;1034;p35"/>
                    <p:cNvSpPr/>
                    <p:nvPr/>
                  </p:nvSpPr>
                  <p:spPr>
                    <a:xfrm>
                      <a:off x="3941575" y="2279900"/>
                      <a:ext cx="244200" cy="1590600"/>
                    </a:xfrm>
                    <a:prstGeom prst="rect">
                      <a:avLst/>
                    </a:prstGeom>
                    <a:solidFill>
                      <a:srgbClr val="A95A3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grpSp>
                  <p:nvGrpSpPr>
                    <p:cNvPr id="1035" name="Google Shape;1035;p35"/>
                    <p:cNvGrpSpPr/>
                    <p:nvPr/>
                  </p:nvGrpSpPr>
                  <p:grpSpPr>
                    <a:xfrm>
                      <a:off x="2863668" y="2204850"/>
                      <a:ext cx="1296682" cy="394200"/>
                      <a:chOff x="2290530" y="2972950"/>
                      <a:chExt cx="1296682" cy="394200"/>
                    </a:xfrm>
                  </p:grpSpPr>
                  <p:sp>
                    <p:nvSpPr>
                      <p:cNvPr id="1036" name="Google Shape;1036;p35"/>
                      <p:cNvSpPr/>
                      <p:nvPr/>
                    </p:nvSpPr>
                    <p:spPr>
                      <a:xfrm rot="-5400000">
                        <a:off x="2902913" y="2607900"/>
                        <a:ext cx="244200" cy="1124400"/>
                      </a:xfrm>
                      <a:prstGeom prst="rect">
                        <a:avLst/>
                      </a:prstGeom>
                      <a:solidFill>
                        <a:srgbClr val="A95A31"/>
                      </a:solidFill>
                      <a:ln>
                        <a:noFill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ctr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  <p:sp>
                    <p:nvSpPr>
                      <p:cNvPr id="1037" name="Google Shape;1037;p35"/>
                      <p:cNvSpPr/>
                      <p:nvPr/>
                    </p:nvSpPr>
                    <p:spPr>
                      <a:xfrm rot="-5405232">
                        <a:off x="2187480" y="3076300"/>
                        <a:ext cx="394200" cy="187500"/>
                      </a:xfrm>
                      <a:prstGeom prst="triangle">
                        <a:avLst>
                          <a:gd fmla="val 50000" name="adj"/>
                        </a:avLst>
                      </a:prstGeom>
                      <a:solidFill>
                        <a:srgbClr val="A95A31"/>
                      </a:solidFill>
                      <a:ln>
                        <a:noFill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ctr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</p:grpSp>
              </p:grpSp>
              <p:grpSp>
                <p:nvGrpSpPr>
                  <p:cNvPr id="1038" name="Google Shape;1038;p35"/>
                  <p:cNvGrpSpPr/>
                  <p:nvPr/>
                </p:nvGrpSpPr>
                <p:grpSpPr>
                  <a:xfrm>
                    <a:off x="3169187" y="2204850"/>
                    <a:ext cx="378000" cy="378000"/>
                    <a:chOff x="3167575" y="2215075"/>
                    <a:chExt cx="378000" cy="378000"/>
                  </a:xfrm>
                </p:grpSpPr>
                <p:sp>
                  <p:nvSpPr>
                    <p:cNvPr id="1039" name="Google Shape;1039;p35"/>
                    <p:cNvSpPr/>
                    <p:nvPr/>
                  </p:nvSpPr>
                  <p:spPr>
                    <a:xfrm>
                      <a:off x="3167575" y="2215075"/>
                      <a:ext cx="378000" cy="378000"/>
                    </a:xfrm>
                    <a:prstGeom prst="ellipse">
                      <a:avLst/>
                    </a:prstGeom>
                    <a:solidFill>
                      <a:srgbClr val="6D3415"/>
                    </a:solidFill>
                    <a:ln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040" name="Google Shape;1040;p35"/>
                    <p:cNvSpPr txBox="1"/>
                    <p:nvPr/>
                  </p:nvSpPr>
                  <p:spPr>
                    <a:xfrm>
                      <a:off x="3185850" y="2296375"/>
                      <a:ext cx="341400" cy="2154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anchorCtr="0" anchor="t" bIns="0" lIns="0" spcFirstLastPara="1" rIns="0" wrap="square" tIns="0">
                      <a:sp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04</a:t>
                      </a:r>
                      <a:endParaRPr b="1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p:txBody>
                </p:sp>
              </p:grpSp>
            </p:grpSp>
            <p:sp>
              <p:nvSpPr>
                <p:cNvPr id="1041" name="Google Shape;1041;p35"/>
                <p:cNvSpPr/>
                <p:nvPr/>
              </p:nvSpPr>
              <p:spPr>
                <a:xfrm flipH="1">
                  <a:off x="5007098" y="4151825"/>
                  <a:ext cx="556800" cy="471300"/>
                </a:xfrm>
                <a:prstGeom prst="rect">
                  <a:avLst/>
                </a:prstGeom>
                <a:solidFill>
                  <a:srgbClr val="A95A3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42" name="Google Shape;1042;p35"/>
                <p:cNvSpPr/>
                <p:nvPr/>
              </p:nvSpPr>
              <p:spPr>
                <a:xfrm flipH="1">
                  <a:off x="4670837" y="3870725"/>
                  <a:ext cx="893050" cy="282525"/>
                </a:xfrm>
                <a:custGeom>
                  <a:rect b="b" l="l" r="r" t="t"/>
                  <a:pathLst>
                    <a:path extrusionOk="0" h="11301" w="35722">
                      <a:moveTo>
                        <a:pt x="0" y="11287"/>
                      </a:moveTo>
                      <a:lnTo>
                        <a:pt x="25921" y="19"/>
                      </a:lnTo>
                      <a:lnTo>
                        <a:pt x="35722" y="0"/>
                      </a:lnTo>
                      <a:lnTo>
                        <a:pt x="22273" y="11301"/>
                      </a:lnTo>
                      <a:close/>
                    </a:path>
                  </a:pathLst>
                </a:custGeom>
                <a:solidFill>
                  <a:srgbClr val="A95A31"/>
                </a:solidFill>
                <a:ln>
                  <a:noFill/>
                </a:ln>
              </p:spPr>
            </p:sp>
            <p:pic>
              <p:nvPicPr>
                <p:cNvPr id="1043" name="Google Shape;1043;p35"/>
                <p:cNvPicPr preferRelativeResize="0"/>
                <p:nvPr/>
              </p:nvPicPr>
              <p:blipFill>
                <a:blip r:embed="rId4">
                  <a:alphaModFix/>
                </a:blip>
                <a:stretch>
                  <a:fillRect/>
                </a:stretch>
              </p:blipFill>
              <p:spPr>
                <a:xfrm>
                  <a:off x="5081457" y="4231271"/>
                  <a:ext cx="415600" cy="31485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044" name="Google Shape;1044;p35"/>
              <p:cNvGrpSpPr/>
              <p:nvPr/>
            </p:nvGrpSpPr>
            <p:grpSpPr>
              <a:xfrm>
                <a:off x="4426232" y="1482125"/>
                <a:ext cx="1120818" cy="3141000"/>
                <a:chOff x="4426232" y="1482125"/>
                <a:chExt cx="1120818" cy="3141000"/>
              </a:xfrm>
            </p:grpSpPr>
            <p:sp>
              <p:nvSpPr>
                <p:cNvPr id="1045" name="Google Shape;1045;p35"/>
                <p:cNvSpPr/>
                <p:nvPr/>
              </p:nvSpPr>
              <p:spPr>
                <a:xfrm flipH="1">
                  <a:off x="4427087" y="1557175"/>
                  <a:ext cx="244200" cy="2313300"/>
                </a:xfrm>
                <a:prstGeom prst="rect">
                  <a:avLst/>
                </a:prstGeom>
                <a:solidFill>
                  <a:srgbClr val="BE614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046" name="Google Shape;1046;p35"/>
                <p:cNvGrpSpPr/>
                <p:nvPr/>
              </p:nvGrpSpPr>
              <p:grpSpPr>
                <a:xfrm flipH="1">
                  <a:off x="4489464" y="1482125"/>
                  <a:ext cx="1057587" cy="394200"/>
                  <a:chOff x="2290530" y="2972950"/>
                  <a:chExt cx="1057587" cy="394200"/>
                </a:xfrm>
              </p:grpSpPr>
              <p:sp>
                <p:nvSpPr>
                  <p:cNvPr id="1047" name="Google Shape;1047;p35"/>
                  <p:cNvSpPr/>
                  <p:nvPr/>
                </p:nvSpPr>
                <p:spPr>
                  <a:xfrm rot="-5400000">
                    <a:off x="2783367" y="2727450"/>
                    <a:ext cx="244200" cy="885300"/>
                  </a:xfrm>
                  <a:prstGeom prst="rect">
                    <a:avLst/>
                  </a:prstGeom>
                  <a:solidFill>
                    <a:srgbClr val="BE614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048" name="Google Shape;1048;p35"/>
                  <p:cNvSpPr/>
                  <p:nvPr/>
                </p:nvSpPr>
                <p:spPr>
                  <a:xfrm rot="-5405232">
                    <a:off x="2187480" y="3076300"/>
                    <a:ext cx="394200" cy="187500"/>
                  </a:xfrm>
                  <a:prstGeom prst="triangle">
                    <a:avLst>
                      <a:gd fmla="val 50000" name="adj"/>
                    </a:avLst>
                  </a:prstGeom>
                  <a:solidFill>
                    <a:srgbClr val="BE6146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sp>
              <p:nvSpPr>
                <p:cNvPr id="1049" name="Google Shape;1049;p35"/>
                <p:cNvSpPr/>
                <p:nvPr/>
              </p:nvSpPr>
              <p:spPr>
                <a:xfrm flipH="1">
                  <a:off x="4863531" y="1482125"/>
                  <a:ext cx="378000" cy="378000"/>
                </a:xfrm>
                <a:prstGeom prst="ellipse">
                  <a:avLst/>
                </a:prstGeom>
                <a:solidFill>
                  <a:srgbClr val="6D3415"/>
                </a:solidFill>
                <a:ln cap="flat" cmpd="sng" w="9525">
                  <a:solidFill>
                    <a:schemeClr val="l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50" name="Google Shape;1050;p35"/>
                <p:cNvSpPr txBox="1"/>
                <p:nvPr/>
              </p:nvSpPr>
              <p:spPr>
                <a:xfrm flipH="1">
                  <a:off x="4881856" y="1563425"/>
                  <a:ext cx="341400" cy="215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>
                      <a:solidFill>
                        <a:schemeClr val="lt1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02</a:t>
                  </a:r>
                  <a:endParaRPr b="1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  <p:sp>
              <p:nvSpPr>
                <p:cNvPr id="1051" name="Google Shape;1051;p35"/>
                <p:cNvSpPr/>
                <p:nvPr/>
              </p:nvSpPr>
              <p:spPr>
                <a:xfrm flipH="1">
                  <a:off x="4426307" y="4151825"/>
                  <a:ext cx="580800" cy="471300"/>
                </a:xfrm>
                <a:prstGeom prst="rect">
                  <a:avLst/>
                </a:prstGeom>
                <a:solidFill>
                  <a:srgbClr val="BE614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52" name="Google Shape;1052;p35"/>
                <p:cNvSpPr/>
                <p:nvPr/>
              </p:nvSpPr>
              <p:spPr>
                <a:xfrm flipH="1">
                  <a:off x="4426232" y="3871325"/>
                  <a:ext cx="580850" cy="281575"/>
                </a:xfrm>
                <a:custGeom>
                  <a:rect b="b" l="l" r="r" t="t"/>
                  <a:pathLst>
                    <a:path extrusionOk="0" h="11263" w="23234">
                      <a:moveTo>
                        <a:pt x="0" y="11263"/>
                      </a:moveTo>
                      <a:lnTo>
                        <a:pt x="13419" y="16"/>
                      </a:lnTo>
                      <a:lnTo>
                        <a:pt x="23234" y="0"/>
                      </a:lnTo>
                      <a:lnTo>
                        <a:pt x="23182" y="11229"/>
                      </a:lnTo>
                      <a:close/>
                    </a:path>
                  </a:pathLst>
                </a:custGeom>
                <a:solidFill>
                  <a:srgbClr val="BE6146"/>
                </a:solidFill>
                <a:ln>
                  <a:noFill/>
                </a:ln>
              </p:spPr>
            </p:sp>
            <p:pic>
              <p:nvPicPr>
                <p:cNvPr id="1053" name="Google Shape;1053;p35"/>
                <p:cNvPicPr preferRelativeResize="0"/>
                <p:nvPr/>
              </p:nvPicPr>
              <p:blipFill>
                <a:blip r:embed="rId5">
                  <a:alphaModFix/>
                </a:blip>
                <a:stretch>
                  <a:fillRect/>
                </a:stretch>
              </p:blipFill>
              <p:spPr>
                <a:xfrm>
                  <a:off x="4535737" y="4222875"/>
                  <a:ext cx="373620" cy="3316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054" name="Google Shape;1054;p35"/>
              <p:cNvGrpSpPr/>
              <p:nvPr/>
            </p:nvGrpSpPr>
            <p:grpSpPr>
              <a:xfrm>
                <a:off x="4914912" y="2972950"/>
                <a:ext cx="1651520" cy="1650175"/>
                <a:chOff x="4914912" y="2972950"/>
                <a:chExt cx="1651520" cy="1650175"/>
              </a:xfrm>
            </p:grpSpPr>
            <p:sp>
              <p:nvSpPr>
                <p:cNvPr id="1055" name="Google Shape;1055;p35"/>
                <p:cNvSpPr/>
                <p:nvPr/>
              </p:nvSpPr>
              <p:spPr>
                <a:xfrm flipH="1">
                  <a:off x="5562937" y="4151825"/>
                  <a:ext cx="556800" cy="471300"/>
                </a:xfrm>
                <a:prstGeom prst="rect">
                  <a:avLst/>
                </a:prstGeom>
                <a:solidFill>
                  <a:srgbClr val="8F4E27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56" name="Google Shape;1056;p35"/>
                <p:cNvSpPr/>
                <p:nvPr/>
              </p:nvSpPr>
              <p:spPr>
                <a:xfrm flipH="1">
                  <a:off x="4915037" y="3870525"/>
                  <a:ext cx="1203725" cy="282375"/>
                </a:xfrm>
                <a:custGeom>
                  <a:rect b="b" l="l" r="r" t="t"/>
                  <a:pathLst>
                    <a:path extrusionOk="0" h="11295" w="48149">
                      <a:moveTo>
                        <a:pt x="0" y="11295"/>
                      </a:moveTo>
                      <a:lnTo>
                        <a:pt x="38371" y="0"/>
                      </a:lnTo>
                      <a:lnTo>
                        <a:pt x="48149" y="0"/>
                      </a:lnTo>
                      <a:lnTo>
                        <a:pt x="22246" y="11252"/>
                      </a:lnTo>
                      <a:close/>
                    </a:path>
                  </a:pathLst>
                </a:custGeom>
                <a:solidFill>
                  <a:srgbClr val="8F4E27"/>
                </a:solidFill>
                <a:ln>
                  <a:noFill/>
                </a:ln>
              </p:spPr>
            </p:sp>
            <p:grpSp>
              <p:nvGrpSpPr>
                <p:cNvPr id="1057" name="Google Shape;1057;p35"/>
                <p:cNvGrpSpPr/>
                <p:nvPr/>
              </p:nvGrpSpPr>
              <p:grpSpPr>
                <a:xfrm flipH="1">
                  <a:off x="4914912" y="2972950"/>
                  <a:ext cx="1651520" cy="897650"/>
                  <a:chOff x="2290530" y="2972950"/>
                  <a:chExt cx="1651520" cy="897650"/>
                </a:xfrm>
              </p:grpSpPr>
              <p:grpSp>
                <p:nvGrpSpPr>
                  <p:cNvPr id="1058" name="Google Shape;1058;p35"/>
                  <p:cNvGrpSpPr/>
                  <p:nvPr/>
                </p:nvGrpSpPr>
                <p:grpSpPr>
                  <a:xfrm>
                    <a:off x="2290530" y="2972950"/>
                    <a:ext cx="1651520" cy="897650"/>
                    <a:chOff x="2290530" y="2972950"/>
                    <a:chExt cx="1651520" cy="897650"/>
                  </a:xfrm>
                </p:grpSpPr>
                <p:sp>
                  <p:nvSpPr>
                    <p:cNvPr id="1059" name="Google Shape;1059;p35"/>
                    <p:cNvSpPr/>
                    <p:nvPr/>
                  </p:nvSpPr>
                  <p:spPr>
                    <a:xfrm>
                      <a:off x="3697850" y="3048000"/>
                      <a:ext cx="244200" cy="822600"/>
                    </a:xfrm>
                    <a:prstGeom prst="rect">
                      <a:avLst/>
                    </a:prstGeom>
                    <a:solidFill>
                      <a:srgbClr val="8F4E27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grpSp>
                  <p:nvGrpSpPr>
                    <p:cNvPr id="1060" name="Google Shape;1060;p35"/>
                    <p:cNvGrpSpPr/>
                    <p:nvPr/>
                  </p:nvGrpSpPr>
                  <p:grpSpPr>
                    <a:xfrm>
                      <a:off x="2290530" y="2972950"/>
                      <a:ext cx="1508495" cy="394200"/>
                      <a:chOff x="2290530" y="2972950"/>
                      <a:chExt cx="1508495" cy="394200"/>
                    </a:xfrm>
                  </p:grpSpPr>
                  <p:sp>
                    <p:nvSpPr>
                      <p:cNvPr id="1061" name="Google Shape;1061;p35"/>
                      <p:cNvSpPr/>
                      <p:nvPr/>
                    </p:nvSpPr>
                    <p:spPr>
                      <a:xfrm rot="-5400000">
                        <a:off x="3008825" y="2502000"/>
                        <a:ext cx="244200" cy="1336200"/>
                      </a:xfrm>
                      <a:prstGeom prst="rect">
                        <a:avLst/>
                      </a:prstGeom>
                      <a:solidFill>
                        <a:srgbClr val="8F4E27"/>
                      </a:solidFill>
                      <a:ln>
                        <a:noFill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ctr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  <p:sp>
                    <p:nvSpPr>
                      <p:cNvPr id="1062" name="Google Shape;1062;p35"/>
                      <p:cNvSpPr/>
                      <p:nvPr/>
                    </p:nvSpPr>
                    <p:spPr>
                      <a:xfrm rot="-5405232">
                        <a:off x="2187480" y="3076300"/>
                        <a:ext cx="394200" cy="187500"/>
                      </a:xfrm>
                      <a:prstGeom prst="triangle">
                        <a:avLst>
                          <a:gd fmla="val 50000" name="adj"/>
                        </a:avLst>
                      </a:prstGeom>
                      <a:solidFill>
                        <a:srgbClr val="8F4E27"/>
                      </a:solidFill>
                      <a:ln>
                        <a:noFill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ctr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</p:grpSp>
              </p:grpSp>
              <p:grpSp>
                <p:nvGrpSpPr>
                  <p:cNvPr id="1063" name="Google Shape;1063;p35"/>
                  <p:cNvGrpSpPr/>
                  <p:nvPr/>
                </p:nvGrpSpPr>
                <p:grpSpPr>
                  <a:xfrm>
                    <a:off x="2596050" y="2972950"/>
                    <a:ext cx="378000" cy="378000"/>
                    <a:chOff x="3167575" y="2215075"/>
                    <a:chExt cx="378000" cy="378000"/>
                  </a:xfrm>
                </p:grpSpPr>
                <p:sp>
                  <p:nvSpPr>
                    <p:cNvPr id="1064" name="Google Shape;1064;p35"/>
                    <p:cNvSpPr/>
                    <p:nvPr/>
                  </p:nvSpPr>
                  <p:spPr>
                    <a:xfrm>
                      <a:off x="3167575" y="2215075"/>
                      <a:ext cx="378000" cy="378000"/>
                    </a:xfrm>
                    <a:prstGeom prst="ellipse">
                      <a:avLst/>
                    </a:prstGeom>
                    <a:solidFill>
                      <a:srgbClr val="6D3415"/>
                    </a:solidFill>
                    <a:ln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065" name="Google Shape;1065;p35"/>
                    <p:cNvSpPr txBox="1"/>
                    <p:nvPr/>
                  </p:nvSpPr>
                  <p:spPr>
                    <a:xfrm>
                      <a:off x="3185850" y="2296375"/>
                      <a:ext cx="341400" cy="2154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anchorCtr="0" anchor="t" bIns="0" lIns="0" spcFirstLastPara="1" rIns="0" wrap="square" tIns="0">
                      <a:sp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06</a:t>
                      </a:r>
                      <a:endParaRPr b="1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p:txBody>
                </p:sp>
              </p:grpSp>
            </p:grpSp>
            <p:pic>
              <p:nvPicPr>
                <p:cNvPr id="1066" name="Google Shape;1066;p35"/>
                <p:cNvPicPr preferRelativeResize="0"/>
                <p:nvPr/>
              </p:nvPicPr>
              <p:blipFill>
                <a:blip r:embed="rId6">
                  <a:alphaModFix/>
                </a:blip>
                <a:stretch>
                  <a:fillRect/>
                </a:stretch>
              </p:blipFill>
              <p:spPr>
                <a:xfrm>
                  <a:off x="5682032" y="4224974"/>
                  <a:ext cx="327443" cy="32745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067" name="Google Shape;1067;p35"/>
              <p:cNvGrpSpPr/>
              <p:nvPr/>
            </p:nvGrpSpPr>
            <p:grpSpPr>
              <a:xfrm>
                <a:off x="2290530" y="2972950"/>
                <a:ext cx="1651520" cy="1650175"/>
                <a:chOff x="2290530" y="2972950"/>
                <a:chExt cx="1651520" cy="1650175"/>
              </a:xfrm>
            </p:grpSpPr>
            <p:sp>
              <p:nvSpPr>
                <p:cNvPr id="1068" name="Google Shape;1068;p35"/>
                <p:cNvSpPr/>
                <p:nvPr/>
              </p:nvSpPr>
              <p:spPr>
                <a:xfrm>
                  <a:off x="2737225" y="4151825"/>
                  <a:ext cx="556800" cy="471300"/>
                </a:xfrm>
                <a:prstGeom prst="rect">
                  <a:avLst/>
                </a:prstGeom>
                <a:solidFill>
                  <a:srgbClr val="F4B73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69" name="Google Shape;1069;p35"/>
                <p:cNvSpPr/>
                <p:nvPr/>
              </p:nvSpPr>
              <p:spPr>
                <a:xfrm>
                  <a:off x="2738200" y="3870525"/>
                  <a:ext cx="1203725" cy="282375"/>
                </a:xfrm>
                <a:custGeom>
                  <a:rect b="b" l="l" r="r" t="t"/>
                  <a:pathLst>
                    <a:path extrusionOk="0" h="11295" w="48149">
                      <a:moveTo>
                        <a:pt x="0" y="11295"/>
                      </a:moveTo>
                      <a:lnTo>
                        <a:pt x="38371" y="0"/>
                      </a:lnTo>
                      <a:lnTo>
                        <a:pt x="48149" y="0"/>
                      </a:lnTo>
                      <a:lnTo>
                        <a:pt x="22246" y="11252"/>
                      </a:lnTo>
                      <a:close/>
                    </a:path>
                  </a:pathLst>
                </a:custGeom>
                <a:solidFill>
                  <a:srgbClr val="F4B733"/>
                </a:solidFill>
                <a:ln>
                  <a:noFill/>
                </a:ln>
              </p:spPr>
            </p:sp>
            <p:grpSp>
              <p:nvGrpSpPr>
                <p:cNvPr id="1070" name="Google Shape;1070;p35"/>
                <p:cNvGrpSpPr/>
                <p:nvPr/>
              </p:nvGrpSpPr>
              <p:grpSpPr>
                <a:xfrm>
                  <a:off x="2290530" y="2972950"/>
                  <a:ext cx="1651520" cy="897650"/>
                  <a:chOff x="2290530" y="2972950"/>
                  <a:chExt cx="1651520" cy="897650"/>
                </a:xfrm>
              </p:grpSpPr>
              <p:grpSp>
                <p:nvGrpSpPr>
                  <p:cNvPr id="1071" name="Google Shape;1071;p35"/>
                  <p:cNvGrpSpPr/>
                  <p:nvPr/>
                </p:nvGrpSpPr>
                <p:grpSpPr>
                  <a:xfrm>
                    <a:off x="2290530" y="2972950"/>
                    <a:ext cx="1651520" cy="897650"/>
                    <a:chOff x="2290530" y="2972950"/>
                    <a:chExt cx="1651520" cy="897650"/>
                  </a:xfrm>
                </p:grpSpPr>
                <p:sp>
                  <p:nvSpPr>
                    <p:cNvPr id="1072" name="Google Shape;1072;p35"/>
                    <p:cNvSpPr/>
                    <p:nvPr/>
                  </p:nvSpPr>
                  <p:spPr>
                    <a:xfrm>
                      <a:off x="3697850" y="3048000"/>
                      <a:ext cx="244200" cy="822600"/>
                    </a:xfrm>
                    <a:prstGeom prst="rect">
                      <a:avLst/>
                    </a:prstGeom>
                    <a:solidFill>
                      <a:srgbClr val="F4B733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grpSp>
                  <p:nvGrpSpPr>
                    <p:cNvPr id="1073" name="Google Shape;1073;p35"/>
                    <p:cNvGrpSpPr/>
                    <p:nvPr/>
                  </p:nvGrpSpPr>
                  <p:grpSpPr>
                    <a:xfrm>
                      <a:off x="2290530" y="2972950"/>
                      <a:ext cx="1508495" cy="394200"/>
                      <a:chOff x="2290530" y="2972950"/>
                      <a:chExt cx="1508495" cy="394200"/>
                    </a:xfrm>
                  </p:grpSpPr>
                  <p:sp>
                    <p:nvSpPr>
                      <p:cNvPr id="1074" name="Google Shape;1074;p35"/>
                      <p:cNvSpPr/>
                      <p:nvPr/>
                    </p:nvSpPr>
                    <p:spPr>
                      <a:xfrm rot="-5400000">
                        <a:off x="3008825" y="2502000"/>
                        <a:ext cx="244200" cy="1336200"/>
                      </a:xfrm>
                      <a:prstGeom prst="rect">
                        <a:avLst/>
                      </a:prstGeom>
                      <a:solidFill>
                        <a:srgbClr val="F4B733"/>
                      </a:solidFill>
                      <a:ln>
                        <a:noFill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ctr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  <p:sp>
                    <p:nvSpPr>
                      <p:cNvPr id="1075" name="Google Shape;1075;p35"/>
                      <p:cNvSpPr/>
                      <p:nvPr/>
                    </p:nvSpPr>
                    <p:spPr>
                      <a:xfrm rot="-5405232">
                        <a:off x="2187480" y="3076300"/>
                        <a:ext cx="394200" cy="187500"/>
                      </a:xfrm>
                      <a:prstGeom prst="triangle">
                        <a:avLst>
                          <a:gd fmla="val 50000" name="adj"/>
                        </a:avLst>
                      </a:prstGeom>
                      <a:solidFill>
                        <a:srgbClr val="F4B733"/>
                      </a:solidFill>
                      <a:ln>
                        <a:noFill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ctr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</p:grpSp>
              </p:grpSp>
              <p:grpSp>
                <p:nvGrpSpPr>
                  <p:cNvPr id="1076" name="Google Shape;1076;p35"/>
                  <p:cNvGrpSpPr/>
                  <p:nvPr/>
                </p:nvGrpSpPr>
                <p:grpSpPr>
                  <a:xfrm>
                    <a:off x="2596050" y="2972950"/>
                    <a:ext cx="378000" cy="378000"/>
                    <a:chOff x="3167575" y="2215075"/>
                    <a:chExt cx="378000" cy="378000"/>
                  </a:xfrm>
                </p:grpSpPr>
                <p:sp>
                  <p:nvSpPr>
                    <p:cNvPr id="1077" name="Google Shape;1077;p35"/>
                    <p:cNvSpPr/>
                    <p:nvPr/>
                  </p:nvSpPr>
                  <p:spPr>
                    <a:xfrm>
                      <a:off x="3167575" y="2215075"/>
                      <a:ext cx="378000" cy="378000"/>
                    </a:xfrm>
                    <a:prstGeom prst="ellipse">
                      <a:avLst/>
                    </a:prstGeom>
                    <a:solidFill>
                      <a:srgbClr val="6D3415"/>
                    </a:solidFill>
                    <a:ln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078" name="Google Shape;1078;p35"/>
                    <p:cNvSpPr txBox="1"/>
                    <p:nvPr/>
                  </p:nvSpPr>
                  <p:spPr>
                    <a:xfrm>
                      <a:off x="3185850" y="2296375"/>
                      <a:ext cx="341400" cy="2154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anchorCtr="0" anchor="t" bIns="0" lIns="0" spcFirstLastPara="1" rIns="0" wrap="square" tIns="0">
                      <a:sp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05</a:t>
                      </a:r>
                      <a:endParaRPr b="1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p:txBody>
                </p:sp>
              </p:grpSp>
            </p:grpSp>
            <p:pic>
              <p:nvPicPr>
                <p:cNvPr id="1079" name="Google Shape;1079;p35"/>
                <p:cNvPicPr preferRelativeResize="0"/>
                <p:nvPr/>
              </p:nvPicPr>
              <p:blipFill>
                <a:blip r:embed="rId7">
                  <a:alphaModFix/>
                </a:blip>
                <a:stretch>
                  <a:fillRect/>
                </a:stretch>
              </p:blipFill>
              <p:spPr>
                <a:xfrm>
                  <a:off x="2852350" y="4231271"/>
                  <a:ext cx="327443" cy="31485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080" name="Google Shape;1080;p35"/>
              <p:cNvGrpSpPr/>
              <p:nvPr/>
            </p:nvGrpSpPr>
            <p:grpSpPr>
              <a:xfrm>
                <a:off x="2863668" y="2204850"/>
                <a:ext cx="1322457" cy="2418275"/>
                <a:chOff x="2863668" y="2204850"/>
                <a:chExt cx="1322457" cy="2418275"/>
              </a:xfrm>
            </p:grpSpPr>
            <p:grpSp>
              <p:nvGrpSpPr>
                <p:cNvPr id="1081" name="Google Shape;1081;p35"/>
                <p:cNvGrpSpPr/>
                <p:nvPr/>
              </p:nvGrpSpPr>
              <p:grpSpPr>
                <a:xfrm>
                  <a:off x="2863668" y="2204850"/>
                  <a:ext cx="1322107" cy="1665650"/>
                  <a:chOff x="2863668" y="2204850"/>
                  <a:chExt cx="1322107" cy="1665650"/>
                </a:xfrm>
              </p:grpSpPr>
              <p:grpSp>
                <p:nvGrpSpPr>
                  <p:cNvPr id="1082" name="Google Shape;1082;p35"/>
                  <p:cNvGrpSpPr/>
                  <p:nvPr/>
                </p:nvGrpSpPr>
                <p:grpSpPr>
                  <a:xfrm>
                    <a:off x="2863668" y="2204850"/>
                    <a:ext cx="1322107" cy="1665650"/>
                    <a:chOff x="2863668" y="2204850"/>
                    <a:chExt cx="1322107" cy="1665650"/>
                  </a:xfrm>
                </p:grpSpPr>
                <p:sp>
                  <p:nvSpPr>
                    <p:cNvPr id="1083" name="Google Shape;1083;p35"/>
                    <p:cNvSpPr/>
                    <p:nvPr/>
                  </p:nvSpPr>
                  <p:spPr>
                    <a:xfrm>
                      <a:off x="3941575" y="2279900"/>
                      <a:ext cx="244200" cy="1590600"/>
                    </a:xfrm>
                    <a:prstGeom prst="rect">
                      <a:avLst/>
                    </a:prstGeom>
                    <a:solidFill>
                      <a:srgbClr val="E3A34C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grpSp>
                  <p:nvGrpSpPr>
                    <p:cNvPr id="1084" name="Google Shape;1084;p35"/>
                    <p:cNvGrpSpPr/>
                    <p:nvPr/>
                  </p:nvGrpSpPr>
                  <p:grpSpPr>
                    <a:xfrm>
                      <a:off x="2863668" y="2204850"/>
                      <a:ext cx="1296682" cy="394200"/>
                      <a:chOff x="2290530" y="2972950"/>
                      <a:chExt cx="1296682" cy="394200"/>
                    </a:xfrm>
                  </p:grpSpPr>
                  <p:sp>
                    <p:nvSpPr>
                      <p:cNvPr id="1085" name="Google Shape;1085;p35"/>
                      <p:cNvSpPr/>
                      <p:nvPr/>
                    </p:nvSpPr>
                    <p:spPr>
                      <a:xfrm rot="-5400000">
                        <a:off x="2902913" y="2607900"/>
                        <a:ext cx="244200" cy="1124400"/>
                      </a:xfrm>
                      <a:prstGeom prst="rect">
                        <a:avLst/>
                      </a:prstGeom>
                      <a:solidFill>
                        <a:srgbClr val="E3A34C"/>
                      </a:solidFill>
                      <a:ln>
                        <a:noFill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ctr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  <p:sp>
                    <p:nvSpPr>
                      <p:cNvPr id="1086" name="Google Shape;1086;p35"/>
                      <p:cNvSpPr/>
                      <p:nvPr/>
                    </p:nvSpPr>
                    <p:spPr>
                      <a:xfrm rot="-5405232">
                        <a:off x="2187480" y="3076300"/>
                        <a:ext cx="394200" cy="187500"/>
                      </a:xfrm>
                      <a:prstGeom prst="triangle">
                        <a:avLst>
                          <a:gd fmla="val 50000" name="adj"/>
                        </a:avLst>
                      </a:prstGeom>
                      <a:solidFill>
                        <a:srgbClr val="E3A34C"/>
                      </a:solidFill>
                      <a:ln>
                        <a:noFill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ctr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</p:grpSp>
              </p:grpSp>
              <p:grpSp>
                <p:nvGrpSpPr>
                  <p:cNvPr id="1087" name="Google Shape;1087;p35"/>
                  <p:cNvGrpSpPr/>
                  <p:nvPr/>
                </p:nvGrpSpPr>
                <p:grpSpPr>
                  <a:xfrm>
                    <a:off x="3169187" y="2204850"/>
                    <a:ext cx="378000" cy="378000"/>
                    <a:chOff x="3167575" y="2215075"/>
                    <a:chExt cx="378000" cy="378000"/>
                  </a:xfrm>
                </p:grpSpPr>
                <p:sp>
                  <p:nvSpPr>
                    <p:cNvPr id="1088" name="Google Shape;1088;p35"/>
                    <p:cNvSpPr/>
                    <p:nvPr/>
                  </p:nvSpPr>
                  <p:spPr>
                    <a:xfrm>
                      <a:off x="3167575" y="2215075"/>
                      <a:ext cx="378000" cy="378000"/>
                    </a:xfrm>
                    <a:prstGeom prst="ellipse">
                      <a:avLst/>
                    </a:prstGeom>
                    <a:solidFill>
                      <a:srgbClr val="6D3415"/>
                    </a:solidFill>
                    <a:ln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089" name="Google Shape;1089;p35"/>
                    <p:cNvSpPr txBox="1"/>
                    <p:nvPr/>
                  </p:nvSpPr>
                  <p:spPr>
                    <a:xfrm>
                      <a:off x="3185850" y="2296375"/>
                      <a:ext cx="341400" cy="2154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anchorCtr="0" anchor="t" bIns="0" lIns="0" spcFirstLastPara="1" rIns="0" wrap="square" tIns="0">
                      <a:sp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03</a:t>
                      </a:r>
                      <a:endParaRPr b="1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p:txBody>
                </p:sp>
              </p:grpSp>
            </p:grpSp>
            <p:sp>
              <p:nvSpPr>
                <p:cNvPr id="1090" name="Google Shape;1090;p35"/>
                <p:cNvSpPr/>
                <p:nvPr/>
              </p:nvSpPr>
              <p:spPr>
                <a:xfrm>
                  <a:off x="3293064" y="4151825"/>
                  <a:ext cx="556800" cy="471300"/>
                </a:xfrm>
                <a:prstGeom prst="rect">
                  <a:avLst/>
                </a:prstGeom>
                <a:solidFill>
                  <a:srgbClr val="E3A34C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91" name="Google Shape;1091;p35"/>
                <p:cNvSpPr/>
                <p:nvPr/>
              </p:nvSpPr>
              <p:spPr>
                <a:xfrm>
                  <a:off x="3293075" y="3870725"/>
                  <a:ext cx="893050" cy="282525"/>
                </a:xfrm>
                <a:custGeom>
                  <a:rect b="b" l="l" r="r" t="t"/>
                  <a:pathLst>
                    <a:path extrusionOk="0" h="11301" w="35722">
                      <a:moveTo>
                        <a:pt x="0" y="11287"/>
                      </a:moveTo>
                      <a:lnTo>
                        <a:pt x="25921" y="19"/>
                      </a:lnTo>
                      <a:lnTo>
                        <a:pt x="35722" y="0"/>
                      </a:lnTo>
                      <a:lnTo>
                        <a:pt x="22273" y="11301"/>
                      </a:lnTo>
                      <a:close/>
                    </a:path>
                  </a:pathLst>
                </a:custGeom>
                <a:solidFill>
                  <a:srgbClr val="E3A34C"/>
                </a:solidFill>
                <a:ln>
                  <a:noFill/>
                </a:ln>
              </p:spPr>
            </p:sp>
            <p:pic>
              <p:nvPicPr>
                <p:cNvPr id="1092" name="Google Shape;1092;p35"/>
                <p:cNvPicPr preferRelativeResize="0"/>
                <p:nvPr/>
              </p:nvPicPr>
              <p:blipFill>
                <a:blip r:embed="rId8">
                  <a:alphaModFix/>
                </a:blip>
                <a:stretch>
                  <a:fillRect/>
                </a:stretch>
              </p:blipFill>
              <p:spPr>
                <a:xfrm>
                  <a:off x="3399935" y="4233370"/>
                  <a:ext cx="335839" cy="31066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1093" name="Google Shape;1093;p35"/>
            <p:cNvGrpSpPr/>
            <p:nvPr/>
          </p:nvGrpSpPr>
          <p:grpSpPr>
            <a:xfrm>
              <a:off x="706289" y="2884322"/>
              <a:ext cx="1495500" cy="570850"/>
              <a:chOff x="688314" y="2915272"/>
              <a:chExt cx="1495500" cy="570850"/>
            </a:xfrm>
          </p:grpSpPr>
          <p:sp>
            <p:nvSpPr>
              <p:cNvPr id="1094" name="Google Shape;1094;p35"/>
              <p:cNvSpPr txBox="1"/>
              <p:nvPr/>
            </p:nvSpPr>
            <p:spPr>
              <a:xfrm>
                <a:off x="688314" y="2915272"/>
                <a:ext cx="1495500" cy="146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950">
                    <a:solidFill>
                      <a:srgbClr val="171416"/>
                    </a:solidFill>
                    <a:latin typeface="Montserrat SemiBold"/>
                    <a:ea typeface="Montserrat SemiBold"/>
                    <a:cs typeface="Montserrat SemiBold"/>
                    <a:sym typeface="Montserrat SemiBold"/>
                  </a:rPr>
                  <a:t>Diversify Offerings</a:t>
                </a:r>
                <a:endParaRPr sz="950">
                  <a:solidFill>
                    <a:srgbClr val="171416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endParaRPr>
              </a:p>
            </p:txBody>
          </p:sp>
          <p:sp>
            <p:nvSpPr>
              <p:cNvPr id="1095" name="Google Shape;1095;p35"/>
              <p:cNvSpPr txBox="1"/>
              <p:nvPr/>
            </p:nvSpPr>
            <p:spPr>
              <a:xfrm>
                <a:off x="688314" y="3139922"/>
                <a:ext cx="1495500" cy="346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75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Innovate with new products or services that complement your core business.</a:t>
                </a:r>
                <a:endParaRPr sz="750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grpSp>
          <p:nvGrpSpPr>
            <p:cNvPr id="1096" name="Google Shape;1096;p35"/>
            <p:cNvGrpSpPr/>
            <p:nvPr/>
          </p:nvGrpSpPr>
          <p:grpSpPr>
            <a:xfrm>
              <a:off x="674825" y="2107050"/>
              <a:ext cx="2066100" cy="455650"/>
              <a:chOff x="117663" y="2915275"/>
              <a:chExt cx="2066100" cy="455650"/>
            </a:xfrm>
          </p:grpSpPr>
          <p:sp>
            <p:nvSpPr>
              <p:cNvPr id="1097" name="Google Shape;1097;p35"/>
              <p:cNvSpPr txBox="1"/>
              <p:nvPr/>
            </p:nvSpPr>
            <p:spPr>
              <a:xfrm>
                <a:off x="117663" y="2915275"/>
                <a:ext cx="2066100" cy="146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950">
                    <a:solidFill>
                      <a:srgbClr val="171416"/>
                    </a:solidFill>
                    <a:latin typeface="Montserrat SemiBold"/>
                    <a:ea typeface="Montserrat SemiBold"/>
                    <a:cs typeface="Montserrat SemiBold"/>
                    <a:sym typeface="Montserrat SemiBold"/>
                  </a:rPr>
                  <a:t>Improve Customer Experience</a:t>
                </a:r>
                <a:endParaRPr sz="950">
                  <a:solidFill>
                    <a:srgbClr val="171416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endParaRPr>
              </a:p>
            </p:txBody>
          </p:sp>
          <p:sp>
            <p:nvSpPr>
              <p:cNvPr id="1098" name="Google Shape;1098;p35"/>
              <p:cNvSpPr txBox="1"/>
              <p:nvPr/>
            </p:nvSpPr>
            <p:spPr>
              <a:xfrm>
                <a:off x="117663" y="3139925"/>
                <a:ext cx="2066100" cy="23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75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Deliver excellent service to retain customers and attract referrals.</a:t>
                </a:r>
                <a:endParaRPr sz="750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grpSp>
          <p:nvGrpSpPr>
            <p:cNvPr id="1099" name="Google Shape;1099;p35"/>
            <p:cNvGrpSpPr/>
            <p:nvPr/>
          </p:nvGrpSpPr>
          <p:grpSpPr>
            <a:xfrm>
              <a:off x="1134425" y="1382575"/>
              <a:ext cx="2066100" cy="570850"/>
              <a:chOff x="117663" y="2915275"/>
              <a:chExt cx="2066100" cy="570850"/>
            </a:xfrm>
          </p:grpSpPr>
          <p:sp>
            <p:nvSpPr>
              <p:cNvPr id="1100" name="Google Shape;1100;p35"/>
              <p:cNvSpPr txBox="1"/>
              <p:nvPr/>
            </p:nvSpPr>
            <p:spPr>
              <a:xfrm>
                <a:off x="117663" y="2915275"/>
                <a:ext cx="2066100" cy="146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950">
                    <a:solidFill>
                      <a:srgbClr val="171416"/>
                    </a:solidFill>
                    <a:latin typeface="Montserrat SemiBold"/>
                    <a:ea typeface="Montserrat SemiBold"/>
                    <a:cs typeface="Montserrat SemiBold"/>
                    <a:sym typeface="Montserrat SemiBold"/>
                  </a:rPr>
                  <a:t>Understand Your Market</a:t>
                </a:r>
                <a:endParaRPr sz="950">
                  <a:solidFill>
                    <a:srgbClr val="171416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endParaRPr>
              </a:p>
            </p:txBody>
          </p:sp>
          <p:sp>
            <p:nvSpPr>
              <p:cNvPr id="1101" name="Google Shape;1101;p35"/>
              <p:cNvSpPr txBox="1"/>
              <p:nvPr/>
            </p:nvSpPr>
            <p:spPr>
              <a:xfrm>
                <a:off x="117663" y="3139925"/>
                <a:ext cx="2066100" cy="346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75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Conduct thorough market research to understand customer needs, trends, and competition.</a:t>
                </a:r>
                <a:endParaRPr sz="750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grpSp>
          <p:nvGrpSpPr>
            <p:cNvPr id="1102" name="Google Shape;1102;p35"/>
            <p:cNvGrpSpPr/>
            <p:nvPr/>
          </p:nvGrpSpPr>
          <p:grpSpPr>
            <a:xfrm>
              <a:off x="6632352" y="2884325"/>
              <a:ext cx="1931100" cy="455650"/>
              <a:chOff x="688325" y="2915275"/>
              <a:chExt cx="1931100" cy="455650"/>
            </a:xfrm>
          </p:grpSpPr>
          <p:sp>
            <p:nvSpPr>
              <p:cNvPr id="1103" name="Google Shape;1103;p35"/>
              <p:cNvSpPr txBox="1"/>
              <p:nvPr/>
            </p:nvSpPr>
            <p:spPr>
              <a:xfrm>
                <a:off x="688325" y="2915275"/>
                <a:ext cx="1931100" cy="146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950">
                    <a:solidFill>
                      <a:srgbClr val="171416"/>
                    </a:solidFill>
                    <a:latin typeface="Montserrat SemiBold"/>
                    <a:ea typeface="Montserrat SemiBold"/>
                    <a:cs typeface="Montserrat SemiBold"/>
                    <a:sym typeface="Montserrat SemiBold"/>
                  </a:rPr>
                  <a:t>Form Strategic Partnerships</a:t>
                </a:r>
                <a:endParaRPr sz="950">
                  <a:solidFill>
                    <a:srgbClr val="171416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endParaRPr>
              </a:p>
            </p:txBody>
          </p:sp>
          <p:sp>
            <p:nvSpPr>
              <p:cNvPr id="1104" name="Google Shape;1104;p35"/>
              <p:cNvSpPr txBox="1"/>
              <p:nvPr/>
            </p:nvSpPr>
            <p:spPr>
              <a:xfrm>
                <a:off x="688325" y="3139925"/>
                <a:ext cx="1931100" cy="23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75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Collaborate with other businesses to tap into new markets or resources.</a:t>
                </a:r>
                <a:endParaRPr sz="750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grpSp>
          <p:nvGrpSpPr>
            <p:cNvPr id="1105" name="Google Shape;1105;p35"/>
            <p:cNvGrpSpPr/>
            <p:nvPr/>
          </p:nvGrpSpPr>
          <p:grpSpPr>
            <a:xfrm>
              <a:off x="6067478" y="2107050"/>
              <a:ext cx="2066100" cy="570850"/>
              <a:chOff x="117663" y="2915275"/>
              <a:chExt cx="2066100" cy="570850"/>
            </a:xfrm>
          </p:grpSpPr>
          <p:sp>
            <p:nvSpPr>
              <p:cNvPr id="1106" name="Google Shape;1106;p35"/>
              <p:cNvSpPr txBox="1"/>
              <p:nvPr/>
            </p:nvSpPr>
            <p:spPr>
              <a:xfrm>
                <a:off x="117663" y="2915275"/>
                <a:ext cx="2066100" cy="146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950">
                    <a:solidFill>
                      <a:srgbClr val="171416"/>
                    </a:solidFill>
                    <a:latin typeface="Montserrat SemiBold"/>
                    <a:ea typeface="Montserrat SemiBold"/>
                    <a:cs typeface="Montserrat SemiBold"/>
                    <a:sym typeface="Montserrat SemiBold"/>
                  </a:rPr>
                  <a:t>Invest in Marketing</a:t>
                </a:r>
                <a:endParaRPr sz="950">
                  <a:solidFill>
                    <a:srgbClr val="171416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endParaRPr>
              </a:p>
            </p:txBody>
          </p:sp>
          <p:sp>
            <p:nvSpPr>
              <p:cNvPr id="1107" name="Google Shape;1107;p35"/>
              <p:cNvSpPr txBox="1"/>
              <p:nvPr/>
            </p:nvSpPr>
            <p:spPr>
              <a:xfrm>
                <a:off x="117663" y="3139925"/>
                <a:ext cx="2066100" cy="346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75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Expand your reach through strategic marketing campaigns and digital channels.</a:t>
                </a:r>
                <a:endParaRPr sz="750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grpSp>
          <p:nvGrpSpPr>
            <p:cNvPr id="1108" name="Google Shape;1108;p35"/>
            <p:cNvGrpSpPr/>
            <p:nvPr/>
          </p:nvGrpSpPr>
          <p:grpSpPr>
            <a:xfrm>
              <a:off x="5612678" y="1382575"/>
              <a:ext cx="2066100" cy="455650"/>
              <a:chOff x="117663" y="2915275"/>
              <a:chExt cx="2066100" cy="455650"/>
            </a:xfrm>
          </p:grpSpPr>
          <p:sp>
            <p:nvSpPr>
              <p:cNvPr id="1109" name="Google Shape;1109;p35"/>
              <p:cNvSpPr txBox="1"/>
              <p:nvPr/>
            </p:nvSpPr>
            <p:spPr>
              <a:xfrm>
                <a:off x="117663" y="2915275"/>
                <a:ext cx="2066100" cy="146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950">
                    <a:solidFill>
                      <a:srgbClr val="171416"/>
                    </a:solidFill>
                    <a:latin typeface="Montserrat SemiBold"/>
                    <a:ea typeface="Montserrat SemiBold"/>
                    <a:cs typeface="Montserrat SemiBold"/>
                    <a:sym typeface="Montserrat SemiBold"/>
                  </a:rPr>
                  <a:t>Optimize Operations</a:t>
                </a:r>
                <a:endParaRPr sz="950">
                  <a:solidFill>
                    <a:srgbClr val="171416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endParaRPr>
              </a:p>
            </p:txBody>
          </p:sp>
          <p:sp>
            <p:nvSpPr>
              <p:cNvPr id="1110" name="Google Shape;1110;p35"/>
              <p:cNvSpPr txBox="1"/>
              <p:nvPr/>
            </p:nvSpPr>
            <p:spPr>
              <a:xfrm>
                <a:off x="117663" y="3139925"/>
                <a:ext cx="2066100" cy="23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75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Streamline processes to reduce costs and increase efficiency.</a:t>
                </a:r>
                <a:endParaRPr sz="750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sp>
          <p:nvSpPr>
            <p:cNvPr id="1111" name="Google Shape;1111;p35"/>
            <p:cNvSpPr/>
            <p:nvPr/>
          </p:nvSpPr>
          <p:spPr>
            <a:xfrm>
              <a:off x="2738650" y="3869775"/>
              <a:ext cx="3383400" cy="283225"/>
            </a:xfrm>
            <a:custGeom>
              <a:rect b="b" l="l" r="r" t="t"/>
              <a:pathLst>
                <a:path extrusionOk="0" h="11329" w="135336">
                  <a:moveTo>
                    <a:pt x="38425" y="40"/>
                  </a:moveTo>
                  <a:lnTo>
                    <a:pt x="0" y="11329"/>
                  </a:lnTo>
                  <a:lnTo>
                    <a:pt x="135336" y="11329"/>
                  </a:lnTo>
                  <a:lnTo>
                    <a:pt x="96813" y="0"/>
                  </a:lnTo>
                  <a:close/>
                </a:path>
              </a:pathLst>
            </a:custGeom>
            <a:gradFill>
              <a:gsLst>
                <a:gs pos="0">
                  <a:srgbClr val="B58164">
                    <a:alpha val="50196"/>
                  </a:srgbClr>
                </a:gs>
                <a:gs pos="100000">
                  <a:srgbClr val="171416">
                    <a:alpha val="50196"/>
                  </a:srgbClr>
                </a:gs>
              </a:gsLst>
              <a:lin ang="2698631" scaled="0"/>
            </a:gradFill>
            <a:ln>
              <a:noFill/>
            </a:ln>
          </p:spPr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5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" name="Google Shape;1116;p36"/>
          <p:cNvPicPr preferRelativeResize="0"/>
          <p:nvPr/>
        </p:nvPicPr>
        <p:blipFill rotWithShape="1">
          <a:blip r:embed="rId3">
            <a:alphaModFix/>
          </a:blip>
          <a:srcRect b="1100" l="1484" r="1475" t="1480"/>
          <a:stretch/>
        </p:blipFill>
        <p:spPr>
          <a:xfrm>
            <a:off x="0" y="0"/>
            <a:ext cx="9144003" cy="51454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17" name="Google Shape;1117;p36"/>
          <p:cNvGrpSpPr/>
          <p:nvPr/>
        </p:nvGrpSpPr>
        <p:grpSpPr>
          <a:xfrm>
            <a:off x="0" y="716000"/>
            <a:ext cx="3190525" cy="277200"/>
            <a:chOff x="0" y="716000"/>
            <a:chExt cx="3190525" cy="277200"/>
          </a:xfrm>
        </p:grpSpPr>
        <p:sp>
          <p:nvSpPr>
            <p:cNvPr id="1118" name="Google Shape;1118;p36"/>
            <p:cNvSpPr txBox="1"/>
            <p:nvPr/>
          </p:nvSpPr>
          <p:spPr>
            <a:xfrm>
              <a:off x="775225" y="716000"/>
              <a:ext cx="2415300" cy="2772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8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Balance Sheet</a:t>
              </a:r>
              <a:endParaRPr b="1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1119" name="Google Shape;1119;p36"/>
            <p:cNvCxnSpPr/>
            <p:nvPr/>
          </p:nvCxnSpPr>
          <p:spPr>
            <a:xfrm>
              <a:off x="0" y="908636"/>
              <a:ext cx="496500" cy="0"/>
            </a:xfrm>
            <a:prstGeom prst="straightConnector1">
              <a:avLst/>
            </a:prstGeom>
            <a:noFill/>
            <a:ln cap="flat" cmpd="sng" w="381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1120" name="Google Shape;1120;p36"/>
          <p:cNvSpPr/>
          <p:nvPr/>
        </p:nvSpPr>
        <p:spPr>
          <a:xfrm>
            <a:off x="8382001" y="0"/>
            <a:ext cx="773559" cy="782881"/>
          </a:xfrm>
          <a:custGeom>
            <a:rect b="b" l="l" r="r" t="t"/>
            <a:pathLst>
              <a:path extrusionOk="0" h="30892" w="48913">
                <a:moveTo>
                  <a:pt x="0" y="0"/>
                </a:moveTo>
                <a:lnTo>
                  <a:pt x="0" y="30892"/>
                </a:lnTo>
                <a:lnTo>
                  <a:pt x="48913" y="30892"/>
                </a:lnTo>
              </a:path>
            </a:pathLst>
          </a:custGeom>
          <a:noFill/>
          <a:ln cap="flat" cmpd="sng" w="28575">
            <a:solidFill>
              <a:srgbClr val="B5B4B5"/>
            </a:solidFill>
            <a:prstDash val="solid"/>
            <a:round/>
            <a:headEnd len="med" w="med" type="none"/>
            <a:tailEnd len="med" w="med" type="none"/>
          </a:ln>
        </p:spPr>
      </p:sp>
      <p:grpSp>
        <p:nvGrpSpPr>
          <p:cNvPr id="1121" name="Google Shape;1121;p36"/>
          <p:cNvGrpSpPr/>
          <p:nvPr/>
        </p:nvGrpSpPr>
        <p:grpSpPr>
          <a:xfrm>
            <a:off x="776975" y="1472300"/>
            <a:ext cx="2238300" cy="3128342"/>
            <a:chOff x="776975" y="1472300"/>
            <a:chExt cx="2238300" cy="3128342"/>
          </a:xfrm>
        </p:grpSpPr>
        <p:sp>
          <p:nvSpPr>
            <p:cNvPr id="1122" name="Google Shape;1122;p36"/>
            <p:cNvSpPr txBox="1"/>
            <p:nvPr/>
          </p:nvSpPr>
          <p:spPr>
            <a:xfrm>
              <a:off x="931925" y="4323442"/>
              <a:ext cx="19284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8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600K</a:t>
              </a:r>
              <a:endParaRPr b="1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grpSp>
          <p:nvGrpSpPr>
            <p:cNvPr id="1123" name="Google Shape;1123;p36"/>
            <p:cNvGrpSpPr/>
            <p:nvPr/>
          </p:nvGrpSpPr>
          <p:grpSpPr>
            <a:xfrm>
              <a:off x="776975" y="1472300"/>
              <a:ext cx="2238300" cy="2762400"/>
              <a:chOff x="776975" y="1472300"/>
              <a:chExt cx="2238300" cy="2762400"/>
            </a:xfrm>
          </p:grpSpPr>
          <p:sp>
            <p:nvSpPr>
              <p:cNvPr id="1124" name="Google Shape;1124;p36"/>
              <p:cNvSpPr/>
              <p:nvPr/>
            </p:nvSpPr>
            <p:spPr>
              <a:xfrm>
                <a:off x="776975" y="1472300"/>
                <a:ext cx="2238300" cy="2762400"/>
              </a:xfrm>
              <a:prstGeom prst="roundRect">
                <a:avLst>
                  <a:gd fmla="val 7902" name="adj"/>
                </a:avLst>
              </a:prstGeom>
              <a:solidFill>
                <a:srgbClr val="E3A34C">
                  <a:alpha val="50000"/>
                </a:srgbClr>
              </a:solidFill>
              <a:ln cap="flat" cmpd="sng" w="19050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5" name="Google Shape;1125;p36"/>
              <p:cNvSpPr txBox="1"/>
              <p:nvPr/>
            </p:nvSpPr>
            <p:spPr>
              <a:xfrm>
                <a:off x="931925" y="1668563"/>
                <a:ext cx="1928400" cy="200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3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Assets</a:t>
                </a:r>
                <a:endParaRPr b="1" sz="13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grpSp>
            <p:nvGrpSpPr>
              <p:cNvPr id="1126" name="Google Shape;1126;p36"/>
              <p:cNvGrpSpPr/>
              <p:nvPr/>
            </p:nvGrpSpPr>
            <p:grpSpPr>
              <a:xfrm>
                <a:off x="940537" y="2116800"/>
                <a:ext cx="1911175" cy="271768"/>
                <a:chOff x="978000" y="2116800"/>
                <a:chExt cx="1911175" cy="271768"/>
              </a:xfrm>
            </p:grpSpPr>
            <p:grpSp>
              <p:nvGrpSpPr>
                <p:cNvPr id="1127" name="Google Shape;1127;p36"/>
                <p:cNvGrpSpPr/>
                <p:nvPr/>
              </p:nvGrpSpPr>
              <p:grpSpPr>
                <a:xfrm>
                  <a:off x="1118275" y="2116800"/>
                  <a:ext cx="1770900" cy="271768"/>
                  <a:chOff x="1118275" y="2116800"/>
                  <a:chExt cx="1770900" cy="271768"/>
                </a:xfrm>
              </p:grpSpPr>
              <p:sp>
                <p:nvSpPr>
                  <p:cNvPr id="1128" name="Google Shape;1128;p36"/>
                  <p:cNvSpPr txBox="1"/>
                  <p:nvPr/>
                </p:nvSpPr>
                <p:spPr>
                  <a:xfrm>
                    <a:off x="1118275" y="2116800"/>
                    <a:ext cx="1770900" cy="1386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ru" sz="900">
                        <a:solidFill>
                          <a:schemeClr val="lt1"/>
                        </a:solidFill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rPr>
                      <a:t>Current Assets</a:t>
                    </a:r>
                    <a:endParaRPr sz="900">
                      <a:solidFill>
                        <a:schemeClr val="lt1"/>
                      </a:solidFill>
                      <a:latin typeface="Montserrat SemiBold"/>
                      <a:ea typeface="Montserrat SemiBold"/>
                      <a:cs typeface="Montserrat SemiBold"/>
                      <a:sym typeface="Montserrat SemiBold"/>
                    </a:endParaRPr>
                  </a:p>
                </p:txBody>
              </p:sp>
              <p:sp>
                <p:nvSpPr>
                  <p:cNvPr id="1129" name="Google Shape;1129;p36"/>
                  <p:cNvSpPr txBox="1"/>
                  <p:nvPr/>
                </p:nvSpPr>
                <p:spPr>
                  <a:xfrm>
                    <a:off x="1118275" y="2280868"/>
                    <a:ext cx="1770900" cy="1077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ru" sz="7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rPr>
                      <a:t>(e.g., Cash, Accounts Receivable)</a:t>
                    </a:r>
                    <a:endParaRPr sz="700">
                      <a:solidFill>
                        <a:schemeClr val="lt1"/>
                      </a:solidFill>
                      <a:latin typeface="Montserrat"/>
                      <a:ea typeface="Montserrat"/>
                      <a:cs typeface="Montserrat"/>
                      <a:sym typeface="Montserrat"/>
                    </a:endParaRPr>
                  </a:p>
                </p:txBody>
              </p:sp>
            </p:grpSp>
            <p:sp>
              <p:nvSpPr>
                <p:cNvPr id="1130" name="Google Shape;1130;p36"/>
                <p:cNvSpPr/>
                <p:nvPr/>
              </p:nvSpPr>
              <p:spPr>
                <a:xfrm>
                  <a:off x="978000" y="2158025"/>
                  <a:ext cx="74700" cy="747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1131" name="Google Shape;1131;p36"/>
              <p:cNvGrpSpPr/>
              <p:nvPr/>
            </p:nvGrpSpPr>
            <p:grpSpPr>
              <a:xfrm>
                <a:off x="940537" y="2717613"/>
                <a:ext cx="1911175" cy="271768"/>
                <a:chOff x="978000" y="2116800"/>
                <a:chExt cx="1911175" cy="271768"/>
              </a:xfrm>
            </p:grpSpPr>
            <p:grpSp>
              <p:nvGrpSpPr>
                <p:cNvPr id="1132" name="Google Shape;1132;p36"/>
                <p:cNvGrpSpPr/>
                <p:nvPr/>
              </p:nvGrpSpPr>
              <p:grpSpPr>
                <a:xfrm>
                  <a:off x="1118275" y="2116800"/>
                  <a:ext cx="1770900" cy="271768"/>
                  <a:chOff x="1118275" y="2116800"/>
                  <a:chExt cx="1770900" cy="271768"/>
                </a:xfrm>
              </p:grpSpPr>
              <p:sp>
                <p:nvSpPr>
                  <p:cNvPr id="1133" name="Google Shape;1133;p36"/>
                  <p:cNvSpPr txBox="1"/>
                  <p:nvPr/>
                </p:nvSpPr>
                <p:spPr>
                  <a:xfrm>
                    <a:off x="1118275" y="2116800"/>
                    <a:ext cx="1770900" cy="1386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ru" sz="900">
                        <a:solidFill>
                          <a:schemeClr val="lt1"/>
                        </a:solidFill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rPr>
                      <a:t>Non-Current Assets</a:t>
                    </a:r>
                    <a:endParaRPr sz="900">
                      <a:solidFill>
                        <a:schemeClr val="lt1"/>
                      </a:solidFill>
                      <a:latin typeface="Montserrat SemiBold"/>
                      <a:ea typeface="Montserrat SemiBold"/>
                      <a:cs typeface="Montserrat SemiBold"/>
                      <a:sym typeface="Montserrat SemiBold"/>
                    </a:endParaRPr>
                  </a:p>
                </p:txBody>
              </p:sp>
              <p:sp>
                <p:nvSpPr>
                  <p:cNvPr id="1134" name="Google Shape;1134;p36"/>
                  <p:cNvSpPr txBox="1"/>
                  <p:nvPr/>
                </p:nvSpPr>
                <p:spPr>
                  <a:xfrm>
                    <a:off x="1118275" y="2280868"/>
                    <a:ext cx="1770900" cy="1077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ru" sz="7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rPr>
                      <a:t>(e.g., Property, Equipment)</a:t>
                    </a:r>
                    <a:endParaRPr sz="700">
                      <a:solidFill>
                        <a:schemeClr val="lt1"/>
                      </a:solidFill>
                      <a:latin typeface="Montserrat"/>
                      <a:ea typeface="Montserrat"/>
                      <a:cs typeface="Montserrat"/>
                      <a:sym typeface="Montserrat"/>
                    </a:endParaRPr>
                  </a:p>
                </p:txBody>
              </p:sp>
            </p:grpSp>
            <p:sp>
              <p:nvSpPr>
                <p:cNvPr id="1135" name="Google Shape;1135;p36"/>
                <p:cNvSpPr/>
                <p:nvPr/>
              </p:nvSpPr>
              <p:spPr>
                <a:xfrm>
                  <a:off x="978000" y="2158025"/>
                  <a:ext cx="74700" cy="747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pic>
            <p:nvPicPr>
              <p:cNvPr id="1136" name="Google Shape;1136;p36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1553326" y="3405728"/>
                <a:ext cx="685598" cy="55552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137" name="Google Shape;1137;p36"/>
          <p:cNvGrpSpPr/>
          <p:nvPr/>
        </p:nvGrpSpPr>
        <p:grpSpPr>
          <a:xfrm>
            <a:off x="3452850" y="1472300"/>
            <a:ext cx="2238300" cy="3128342"/>
            <a:chOff x="3452850" y="1472300"/>
            <a:chExt cx="2238300" cy="3128342"/>
          </a:xfrm>
        </p:grpSpPr>
        <p:grpSp>
          <p:nvGrpSpPr>
            <p:cNvPr id="1138" name="Google Shape;1138;p36"/>
            <p:cNvGrpSpPr/>
            <p:nvPr/>
          </p:nvGrpSpPr>
          <p:grpSpPr>
            <a:xfrm>
              <a:off x="3452850" y="1472300"/>
              <a:ext cx="2238300" cy="3128342"/>
              <a:chOff x="776975" y="1472300"/>
              <a:chExt cx="2238300" cy="3128342"/>
            </a:xfrm>
          </p:grpSpPr>
          <p:sp>
            <p:nvSpPr>
              <p:cNvPr id="1139" name="Google Shape;1139;p36"/>
              <p:cNvSpPr txBox="1"/>
              <p:nvPr/>
            </p:nvSpPr>
            <p:spPr>
              <a:xfrm>
                <a:off x="931925" y="4323442"/>
                <a:ext cx="1928400" cy="277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8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5</a:t>
                </a:r>
                <a:r>
                  <a:rPr b="1" lang="ru" sz="18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00K</a:t>
                </a:r>
                <a:endParaRPr b="1" sz="18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grpSp>
            <p:nvGrpSpPr>
              <p:cNvPr id="1140" name="Google Shape;1140;p36"/>
              <p:cNvGrpSpPr/>
              <p:nvPr/>
            </p:nvGrpSpPr>
            <p:grpSpPr>
              <a:xfrm>
                <a:off x="776975" y="1472300"/>
                <a:ext cx="2238300" cy="2762400"/>
                <a:chOff x="776975" y="1472300"/>
                <a:chExt cx="2238300" cy="2762400"/>
              </a:xfrm>
            </p:grpSpPr>
            <p:sp>
              <p:nvSpPr>
                <p:cNvPr id="1141" name="Google Shape;1141;p36"/>
                <p:cNvSpPr/>
                <p:nvPr/>
              </p:nvSpPr>
              <p:spPr>
                <a:xfrm>
                  <a:off x="776975" y="1472300"/>
                  <a:ext cx="2238300" cy="2762400"/>
                </a:xfrm>
                <a:prstGeom prst="roundRect">
                  <a:avLst>
                    <a:gd fmla="val 7902" name="adj"/>
                  </a:avLst>
                </a:prstGeom>
                <a:solidFill>
                  <a:srgbClr val="BE6146">
                    <a:alpha val="50000"/>
                  </a:srgbClr>
                </a:solidFill>
                <a:ln cap="flat" cmpd="sng" w="19050">
                  <a:solidFill>
                    <a:schemeClr val="l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42" name="Google Shape;1142;p36"/>
                <p:cNvSpPr txBox="1"/>
                <p:nvPr/>
              </p:nvSpPr>
              <p:spPr>
                <a:xfrm>
                  <a:off x="931925" y="1668563"/>
                  <a:ext cx="1928400" cy="200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 sz="1300">
                      <a:solidFill>
                        <a:schemeClr val="lt1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Liabilities</a:t>
                  </a:r>
                  <a:endParaRPr b="1" sz="13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  <p:grpSp>
              <p:nvGrpSpPr>
                <p:cNvPr id="1143" name="Google Shape;1143;p36"/>
                <p:cNvGrpSpPr/>
                <p:nvPr/>
              </p:nvGrpSpPr>
              <p:grpSpPr>
                <a:xfrm>
                  <a:off x="940537" y="2116800"/>
                  <a:ext cx="1911175" cy="379468"/>
                  <a:chOff x="978000" y="2116800"/>
                  <a:chExt cx="1911175" cy="379468"/>
                </a:xfrm>
              </p:grpSpPr>
              <p:grpSp>
                <p:nvGrpSpPr>
                  <p:cNvPr id="1144" name="Google Shape;1144;p36"/>
                  <p:cNvGrpSpPr/>
                  <p:nvPr/>
                </p:nvGrpSpPr>
                <p:grpSpPr>
                  <a:xfrm>
                    <a:off x="1118275" y="2116800"/>
                    <a:ext cx="1770900" cy="379468"/>
                    <a:chOff x="1118275" y="2116800"/>
                    <a:chExt cx="1770900" cy="379468"/>
                  </a:xfrm>
                </p:grpSpPr>
                <p:sp>
                  <p:nvSpPr>
                    <p:cNvPr id="1145" name="Google Shape;1145;p36"/>
                    <p:cNvSpPr txBox="1"/>
                    <p:nvPr/>
                  </p:nvSpPr>
                  <p:spPr>
                    <a:xfrm>
                      <a:off x="1118275" y="2116800"/>
                      <a:ext cx="1770900" cy="1386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anchorCtr="0" anchor="t" bIns="0" lIns="0" spcFirstLastPara="1" rIns="0" wrap="square" tIns="0">
                      <a:sp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900">
                          <a:solidFill>
                            <a:schemeClr val="lt1"/>
                          </a:solidFill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rPr>
                        <a:t>Current Liabilities</a:t>
                      </a:r>
                      <a:endParaRPr sz="900">
                        <a:solidFill>
                          <a:schemeClr val="lt1"/>
                        </a:solidFill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p:txBody>
                </p:sp>
                <p:sp>
                  <p:nvSpPr>
                    <p:cNvPr id="1146" name="Google Shape;1146;p36"/>
                    <p:cNvSpPr txBox="1"/>
                    <p:nvPr/>
                  </p:nvSpPr>
                  <p:spPr>
                    <a:xfrm>
                      <a:off x="1118275" y="2280868"/>
                      <a:ext cx="1770900" cy="2154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anchorCtr="0" anchor="t" bIns="0" lIns="0" spcFirstLastPara="1" rIns="0" wrap="square" tIns="0">
                      <a:sp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7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(e.g., Short-term Loans, Accounts Payable)</a:t>
                      </a:r>
                      <a:endParaRPr sz="7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p:txBody>
                </p:sp>
              </p:grpSp>
              <p:sp>
                <p:nvSpPr>
                  <p:cNvPr id="1147" name="Google Shape;1147;p36"/>
                  <p:cNvSpPr/>
                  <p:nvPr/>
                </p:nvSpPr>
                <p:spPr>
                  <a:xfrm>
                    <a:off x="978000" y="2158025"/>
                    <a:ext cx="74700" cy="74700"/>
                  </a:xfrm>
                  <a:prstGeom prst="rect">
                    <a:avLst/>
                  </a:pr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grpSp>
              <p:nvGrpSpPr>
                <p:cNvPr id="1148" name="Google Shape;1148;p36"/>
                <p:cNvGrpSpPr/>
                <p:nvPr/>
              </p:nvGrpSpPr>
              <p:grpSpPr>
                <a:xfrm>
                  <a:off x="940537" y="2717613"/>
                  <a:ext cx="1911175" cy="271768"/>
                  <a:chOff x="978000" y="2116800"/>
                  <a:chExt cx="1911175" cy="271768"/>
                </a:xfrm>
              </p:grpSpPr>
              <p:grpSp>
                <p:nvGrpSpPr>
                  <p:cNvPr id="1149" name="Google Shape;1149;p36"/>
                  <p:cNvGrpSpPr/>
                  <p:nvPr/>
                </p:nvGrpSpPr>
                <p:grpSpPr>
                  <a:xfrm>
                    <a:off x="1118275" y="2116800"/>
                    <a:ext cx="1770900" cy="271768"/>
                    <a:chOff x="1118275" y="2116800"/>
                    <a:chExt cx="1770900" cy="271768"/>
                  </a:xfrm>
                </p:grpSpPr>
                <p:sp>
                  <p:nvSpPr>
                    <p:cNvPr id="1150" name="Google Shape;1150;p36"/>
                    <p:cNvSpPr txBox="1"/>
                    <p:nvPr/>
                  </p:nvSpPr>
                  <p:spPr>
                    <a:xfrm>
                      <a:off x="1118275" y="2116800"/>
                      <a:ext cx="1770900" cy="1386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anchorCtr="0" anchor="t" bIns="0" lIns="0" spcFirstLastPara="1" rIns="0" wrap="square" tIns="0">
                      <a:sp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900">
                          <a:solidFill>
                            <a:schemeClr val="lt1"/>
                          </a:solidFill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rPr>
                        <a:t>Long-term Liabilities</a:t>
                      </a:r>
                      <a:endParaRPr sz="900">
                        <a:solidFill>
                          <a:schemeClr val="lt1"/>
                        </a:solidFill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p:txBody>
                </p:sp>
                <p:sp>
                  <p:nvSpPr>
                    <p:cNvPr id="1151" name="Google Shape;1151;p36"/>
                    <p:cNvSpPr txBox="1"/>
                    <p:nvPr/>
                  </p:nvSpPr>
                  <p:spPr>
                    <a:xfrm>
                      <a:off x="1118275" y="2280868"/>
                      <a:ext cx="1770900" cy="1077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anchorCtr="0" anchor="t" bIns="0" lIns="0" spcFirstLastPara="1" rIns="0" wrap="square" tIns="0">
                      <a:sp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7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(e.g., Mortgages, Bonds)</a:t>
                      </a:r>
                      <a:endParaRPr sz="7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p:txBody>
                </p:sp>
              </p:grpSp>
              <p:sp>
                <p:nvSpPr>
                  <p:cNvPr id="1152" name="Google Shape;1152;p36"/>
                  <p:cNvSpPr/>
                  <p:nvPr/>
                </p:nvSpPr>
                <p:spPr>
                  <a:xfrm>
                    <a:off x="978000" y="2158025"/>
                    <a:ext cx="74700" cy="74700"/>
                  </a:xfrm>
                  <a:prstGeom prst="rect">
                    <a:avLst/>
                  </a:pr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</p:grpSp>
        <p:pic>
          <p:nvPicPr>
            <p:cNvPr id="1153" name="Google Shape;1153;p3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227448" y="3384925"/>
              <a:ext cx="689114" cy="6117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54" name="Google Shape;1154;p36"/>
          <p:cNvGrpSpPr/>
          <p:nvPr/>
        </p:nvGrpSpPr>
        <p:grpSpPr>
          <a:xfrm>
            <a:off x="6128725" y="1472300"/>
            <a:ext cx="2238300" cy="3128342"/>
            <a:chOff x="6128725" y="1472300"/>
            <a:chExt cx="2238300" cy="3128342"/>
          </a:xfrm>
        </p:grpSpPr>
        <p:grpSp>
          <p:nvGrpSpPr>
            <p:cNvPr id="1155" name="Google Shape;1155;p36"/>
            <p:cNvGrpSpPr/>
            <p:nvPr/>
          </p:nvGrpSpPr>
          <p:grpSpPr>
            <a:xfrm>
              <a:off x="6128725" y="1472300"/>
              <a:ext cx="2238300" cy="3128342"/>
              <a:chOff x="776975" y="1472300"/>
              <a:chExt cx="2238300" cy="3128342"/>
            </a:xfrm>
          </p:grpSpPr>
          <p:sp>
            <p:nvSpPr>
              <p:cNvPr id="1156" name="Google Shape;1156;p36"/>
              <p:cNvSpPr txBox="1"/>
              <p:nvPr/>
            </p:nvSpPr>
            <p:spPr>
              <a:xfrm>
                <a:off x="931925" y="4323442"/>
                <a:ext cx="1928400" cy="277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8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350K</a:t>
                </a:r>
                <a:endParaRPr b="1" sz="18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grpSp>
            <p:nvGrpSpPr>
              <p:cNvPr id="1157" name="Google Shape;1157;p36"/>
              <p:cNvGrpSpPr/>
              <p:nvPr/>
            </p:nvGrpSpPr>
            <p:grpSpPr>
              <a:xfrm>
                <a:off x="776975" y="1472300"/>
                <a:ext cx="2238300" cy="2762400"/>
                <a:chOff x="776975" y="1472300"/>
                <a:chExt cx="2238300" cy="2762400"/>
              </a:xfrm>
            </p:grpSpPr>
            <p:sp>
              <p:nvSpPr>
                <p:cNvPr id="1158" name="Google Shape;1158;p36"/>
                <p:cNvSpPr/>
                <p:nvPr/>
              </p:nvSpPr>
              <p:spPr>
                <a:xfrm>
                  <a:off x="776975" y="1472300"/>
                  <a:ext cx="2238300" cy="2762400"/>
                </a:xfrm>
                <a:prstGeom prst="roundRect">
                  <a:avLst>
                    <a:gd fmla="val 7902" name="adj"/>
                  </a:avLst>
                </a:prstGeom>
                <a:solidFill>
                  <a:srgbClr val="BE6146">
                    <a:alpha val="50000"/>
                  </a:srgbClr>
                </a:solidFill>
                <a:ln cap="flat" cmpd="sng" w="19050">
                  <a:solidFill>
                    <a:schemeClr val="l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59" name="Google Shape;1159;p36"/>
                <p:cNvSpPr txBox="1"/>
                <p:nvPr/>
              </p:nvSpPr>
              <p:spPr>
                <a:xfrm>
                  <a:off x="931925" y="1668563"/>
                  <a:ext cx="1928400" cy="200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 sz="1300">
                      <a:solidFill>
                        <a:schemeClr val="lt1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Equity</a:t>
                  </a:r>
                  <a:endParaRPr b="1" sz="13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  <p:grpSp>
              <p:nvGrpSpPr>
                <p:cNvPr id="1160" name="Google Shape;1160;p36"/>
                <p:cNvGrpSpPr/>
                <p:nvPr/>
              </p:nvGrpSpPr>
              <p:grpSpPr>
                <a:xfrm>
                  <a:off x="940537" y="2116800"/>
                  <a:ext cx="1911175" cy="379468"/>
                  <a:chOff x="978000" y="2116800"/>
                  <a:chExt cx="1911175" cy="379468"/>
                </a:xfrm>
              </p:grpSpPr>
              <p:grpSp>
                <p:nvGrpSpPr>
                  <p:cNvPr id="1161" name="Google Shape;1161;p36"/>
                  <p:cNvGrpSpPr/>
                  <p:nvPr/>
                </p:nvGrpSpPr>
                <p:grpSpPr>
                  <a:xfrm>
                    <a:off x="1118275" y="2116800"/>
                    <a:ext cx="1770900" cy="379468"/>
                    <a:chOff x="1118275" y="2116800"/>
                    <a:chExt cx="1770900" cy="379468"/>
                  </a:xfrm>
                </p:grpSpPr>
                <p:sp>
                  <p:nvSpPr>
                    <p:cNvPr id="1162" name="Google Shape;1162;p36"/>
                    <p:cNvSpPr txBox="1"/>
                    <p:nvPr/>
                  </p:nvSpPr>
                  <p:spPr>
                    <a:xfrm>
                      <a:off x="1118275" y="2116800"/>
                      <a:ext cx="1770900" cy="1386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anchorCtr="0" anchor="t" bIns="0" lIns="0" spcFirstLastPara="1" rIns="0" wrap="square" tIns="0">
                      <a:sp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900">
                          <a:solidFill>
                            <a:schemeClr val="lt1"/>
                          </a:solidFill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rPr>
                        <a:t>Shareholders' Equity</a:t>
                      </a:r>
                      <a:endParaRPr sz="900">
                        <a:solidFill>
                          <a:schemeClr val="lt1"/>
                        </a:solidFill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p:txBody>
                </p:sp>
                <p:sp>
                  <p:nvSpPr>
                    <p:cNvPr id="1163" name="Google Shape;1163;p36"/>
                    <p:cNvSpPr txBox="1"/>
                    <p:nvPr/>
                  </p:nvSpPr>
                  <p:spPr>
                    <a:xfrm>
                      <a:off x="1118275" y="2280868"/>
                      <a:ext cx="1770900" cy="2154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anchorCtr="0" anchor="t" bIns="0" lIns="0" spcFirstLastPara="1" rIns="0" wrap="square" tIns="0">
                      <a:sp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7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(e.g., Retained Earnings, Common Stock)</a:t>
                      </a:r>
                      <a:endParaRPr sz="7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p:txBody>
                </p:sp>
              </p:grpSp>
              <p:sp>
                <p:nvSpPr>
                  <p:cNvPr id="1164" name="Google Shape;1164;p36"/>
                  <p:cNvSpPr/>
                  <p:nvPr/>
                </p:nvSpPr>
                <p:spPr>
                  <a:xfrm>
                    <a:off x="978000" y="2158025"/>
                    <a:ext cx="74700" cy="74700"/>
                  </a:xfrm>
                  <a:prstGeom prst="rect">
                    <a:avLst/>
                  </a:pr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</p:grpSp>
        <p:pic>
          <p:nvPicPr>
            <p:cNvPr id="1165" name="Google Shape;1165;p3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891005" y="3424298"/>
              <a:ext cx="713725" cy="51332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9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37"/>
          <p:cNvSpPr/>
          <p:nvPr/>
        </p:nvSpPr>
        <p:spPr>
          <a:xfrm>
            <a:off x="8382001" y="0"/>
            <a:ext cx="773559" cy="782881"/>
          </a:xfrm>
          <a:custGeom>
            <a:rect b="b" l="l" r="r" t="t"/>
            <a:pathLst>
              <a:path extrusionOk="0" h="30892" w="48913">
                <a:moveTo>
                  <a:pt x="0" y="0"/>
                </a:moveTo>
                <a:lnTo>
                  <a:pt x="0" y="30892"/>
                </a:lnTo>
                <a:lnTo>
                  <a:pt x="48913" y="30892"/>
                </a:lnTo>
              </a:path>
            </a:pathLst>
          </a:custGeom>
          <a:noFill/>
          <a:ln cap="flat" cmpd="sng" w="28575">
            <a:solidFill>
              <a:srgbClr val="B5B4B5"/>
            </a:solidFill>
            <a:prstDash val="solid"/>
            <a:round/>
            <a:headEnd len="med" w="med" type="none"/>
            <a:tailEnd len="med" w="med" type="none"/>
          </a:ln>
        </p:spPr>
      </p:sp>
      <p:grpSp>
        <p:nvGrpSpPr>
          <p:cNvPr id="1171" name="Google Shape;1171;p37"/>
          <p:cNvGrpSpPr/>
          <p:nvPr/>
        </p:nvGrpSpPr>
        <p:grpSpPr>
          <a:xfrm>
            <a:off x="0" y="716000"/>
            <a:ext cx="3315025" cy="277200"/>
            <a:chOff x="0" y="716000"/>
            <a:chExt cx="3315025" cy="277200"/>
          </a:xfrm>
        </p:grpSpPr>
        <p:sp>
          <p:nvSpPr>
            <p:cNvPr id="1172" name="Google Shape;1172;p37"/>
            <p:cNvSpPr txBox="1"/>
            <p:nvPr/>
          </p:nvSpPr>
          <p:spPr>
            <a:xfrm>
              <a:off x="775225" y="716000"/>
              <a:ext cx="25398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800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Impact of Risk</a:t>
              </a:r>
              <a:endParaRPr b="1" sz="1800">
                <a:solidFill>
                  <a:srgbClr val="17141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1173" name="Google Shape;1173;p37"/>
            <p:cNvCxnSpPr/>
            <p:nvPr/>
          </p:nvCxnSpPr>
          <p:spPr>
            <a:xfrm>
              <a:off x="0" y="908636"/>
              <a:ext cx="496500" cy="0"/>
            </a:xfrm>
            <a:prstGeom prst="straightConnector1">
              <a:avLst/>
            </a:prstGeom>
            <a:noFill/>
            <a:ln cap="flat" cmpd="sng" w="38100">
              <a:solidFill>
                <a:srgbClr val="171416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1174" name="Google Shape;1174;p37"/>
          <p:cNvGrpSpPr/>
          <p:nvPr/>
        </p:nvGrpSpPr>
        <p:grpSpPr>
          <a:xfrm>
            <a:off x="775225" y="1617583"/>
            <a:ext cx="7606775" cy="2895009"/>
            <a:chOff x="775225" y="1617583"/>
            <a:chExt cx="7606775" cy="2895009"/>
          </a:xfrm>
        </p:grpSpPr>
        <p:grpSp>
          <p:nvGrpSpPr>
            <p:cNvPr id="1175" name="Google Shape;1175;p37"/>
            <p:cNvGrpSpPr/>
            <p:nvPr/>
          </p:nvGrpSpPr>
          <p:grpSpPr>
            <a:xfrm>
              <a:off x="775225" y="1617583"/>
              <a:ext cx="1551600" cy="2895009"/>
              <a:chOff x="775225" y="1617583"/>
              <a:chExt cx="1551600" cy="2895009"/>
            </a:xfrm>
          </p:grpSpPr>
          <p:sp>
            <p:nvSpPr>
              <p:cNvPr id="1176" name="Google Shape;1176;p37"/>
              <p:cNvSpPr txBox="1"/>
              <p:nvPr/>
            </p:nvSpPr>
            <p:spPr>
              <a:xfrm>
                <a:off x="796525" y="1617583"/>
                <a:ext cx="15090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1" lang="ru" sz="13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Financial </a:t>
                </a:r>
                <a:endParaRPr b="1" sz="1300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3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Impact</a:t>
                </a:r>
                <a:endParaRPr b="1" sz="1300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grpSp>
            <p:nvGrpSpPr>
              <p:cNvPr id="1177" name="Google Shape;1177;p37"/>
              <p:cNvGrpSpPr/>
              <p:nvPr/>
            </p:nvGrpSpPr>
            <p:grpSpPr>
              <a:xfrm>
                <a:off x="775225" y="2137025"/>
                <a:ext cx="1551600" cy="1551600"/>
                <a:chOff x="775225" y="2137025"/>
                <a:chExt cx="1551600" cy="1551600"/>
              </a:xfrm>
            </p:grpSpPr>
            <p:sp>
              <p:nvSpPr>
                <p:cNvPr id="1178" name="Google Shape;1178;p37"/>
                <p:cNvSpPr/>
                <p:nvPr/>
              </p:nvSpPr>
              <p:spPr>
                <a:xfrm>
                  <a:off x="775225" y="2137025"/>
                  <a:ext cx="1551600" cy="1551600"/>
                </a:xfrm>
                <a:prstGeom prst="pie">
                  <a:avLst>
                    <a:gd fmla="val 0" name="adj1"/>
                    <a:gd fmla="val 16200000" name="adj2"/>
                  </a:avLst>
                </a:prstGeom>
                <a:solidFill>
                  <a:srgbClr val="949294"/>
                </a:solidFill>
                <a:ln cap="flat" cmpd="sng" w="28575">
                  <a:solidFill>
                    <a:schemeClr val="l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79" name="Google Shape;1179;p37"/>
                <p:cNvSpPr/>
                <p:nvPr/>
              </p:nvSpPr>
              <p:spPr>
                <a:xfrm>
                  <a:off x="775225" y="2137025"/>
                  <a:ext cx="1551600" cy="1551600"/>
                </a:xfrm>
                <a:prstGeom prst="pie">
                  <a:avLst>
                    <a:gd fmla="val 16221399" name="adj1"/>
                    <a:gd fmla="val 25634" name="adj2"/>
                  </a:avLst>
                </a:prstGeom>
                <a:solidFill>
                  <a:srgbClr val="F4B733"/>
                </a:solidFill>
                <a:ln cap="flat" cmpd="sng" w="28575">
                  <a:solidFill>
                    <a:schemeClr val="l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80" name="Google Shape;1180;p37"/>
                <p:cNvSpPr/>
                <p:nvPr/>
              </p:nvSpPr>
              <p:spPr>
                <a:xfrm>
                  <a:off x="933575" y="2295375"/>
                  <a:ext cx="1234800" cy="12348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81" name="Google Shape;1181;p37"/>
                <p:cNvSpPr txBox="1"/>
                <p:nvPr/>
              </p:nvSpPr>
              <p:spPr>
                <a:xfrm>
                  <a:off x="890975" y="2697225"/>
                  <a:ext cx="1277400" cy="431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 sz="2800">
                      <a:solidFill>
                        <a:srgbClr val="171416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25%</a:t>
                  </a:r>
                  <a:endParaRPr b="1" sz="28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</p:grpSp>
          <p:sp>
            <p:nvSpPr>
              <p:cNvPr id="1182" name="Google Shape;1182;p37"/>
              <p:cNvSpPr txBox="1"/>
              <p:nvPr/>
            </p:nvSpPr>
            <p:spPr>
              <a:xfrm>
                <a:off x="796525" y="3896092"/>
                <a:ext cx="1509000" cy="616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900">
                    <a:solidFill>
                      <a:srgbClr val="171416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Potential losses due to economic downturns, market volatility, or failed investments.</a:t>
                </a:r>
                <a:endParaRPr sz="900">
                  <a:solidFill>
                    <a:srgbClr val="171416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  <p:grpSp>
          <p:nvGrpSpPr>
            <p:cNvPr id="1183" name="Google Shape;1183;p37"/>
            <p:cNvGrpSpPr/>
            <p:nvPr/>
          </p:nvGrpSpPr>
          <p:grpSpPr>
            <a:xfrm>
              <a:off x="2793617" y="1617583"/>
              <a:ext cx="1551600" cy="2735709"/>
              <a:chOff x="775225" y="1617583"/>
              <a:chExt cx="1551600" cy="2735709"/>
            </a:xfrm>
          </p:grpSpPr>
          <p:sp>
            <p:nvSpPr>
              <p:cNvPr id="1184" name="Google Shape;1184;p37"/>
              <p:cNvSpPr txBox="1"/>
              <p:nvPr/>
            </p:nvSpPr>
            <p:spPr>
              <a:xfrm>
                <a:off x="796525" y="1617583"/>
                <a:ext cx="15090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3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Operational </a:t>
                </a:r>
                <a:endParaRPr b="1" sz="1300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3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Impact</a:t>
                </a:r>
                <a:endParaRPr b="1" sz="1300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grpSp>
            <p:nvGrpSpPr>
              <p:cNvPr id="1185" name="Google Shape;1185;p37"/>
              <p:cNvGrpSpPr/>
              <p:nvPr/>
            </p:nvGrpSpPr>
            <p:grpSpPr>
              <a:xfrm>
                <a:off x="775225" y="2137025"/>
                <a:ext cx="1551600" cy="1551600"/>
                <a:chOff x="775225" y="2137025"/>
                <a:chExt cx="1551600" cy="1551600"/>
              </a:xfrm>
            </p:grpSpPr>
            <p:sp>
              <p:nvSpPr>
                <p:cNvPr id="1186" name="Google Shape;1186;p37"/>
                <p:cNvSpPr/>
                <p:nvPr/>
              </p:nvSpPr>
              <p:spPr>
                <a:xfrm>
                  <a:off x="775225" y="2137025"/>
                  <a:ext cx="1551600" cy="1551600"/>
                </a:xfrm>
                <a:prstGeom prst="pie">
                  <a:avLst>
                    <a:gd fmla="val 5439344" name="adj1"/>
                    <a:gd fmla="val 16200000" name="adj2"/>
                  </a:avLst>
                </a:prstGeom>
                <a:solidFill>
                  <a:srgbClr val="949294"/>
                </a:solidFill>
                <a:ln cap="flat" cmpd="sng" w="28575">
                  <a:solidFill>
                    <a:schemeClr val="l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87" name="Google Shape;1187;p37"/>
                <p:cNvSpPr/>
                <p:nvPr/>
              </p:nvSpPr>
              <p:spPr>
                <a:xfrm>
                  <a:off x="775225" y="2137025"/>
                  <a:ext cx="1551600" cy="1551600"/>
                </a:xfrm>
                <a:prstGeom prst="pie">
                  <a:avLst>
                    <a:gd fmla="val 16221399" name="adj1"/>
                    <a:gd fmla="val 5396912" name="adj2"/>
                  </a:avLst>
                </a:prstGeom>
                <a:solidFill>
                  <a:srgbClr val="D37F4D"/>
                </a:solidFill>
                <a:ln cap="flat" cmpd="sng" w="28575">
                  <a:solidFill>
                    <a:schemeClr val="l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88" name="Google Shape;1188;p37"/>
                <p:cNvSpPr/>
                <p:nvPr/>
              </p:nvSpPr>
              <p:spPr>
                <a:xfrm>
                  <a:off x="933575" y="2295375"/>
                  <a:ext cx="1234800" cy="12348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89" name="Google Shape;1189;p37"/>
                <p:cNvSpPr txBox="1"/>
                <p:nvPr/>
              </p:nvSpPr>
              <p:spPr>
                <a:xfrm>
                  <a:off x="890975" y="2697225"/>
                  <a:ext cx="1277400" cy="431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 sz="2800">
                      <a:solidFill>
                        <a:srgbClr val="171416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50</a:t>
                  </a:r>
                  <a:r>
                    <a:rPr b="1" lang="ru" sz="2800">
                      <a:solidFill>
                        <a:srgbClr val="171416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%</a:t>
                  </a:r>
                  <a:endParaRPr b="1" sz="28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</p:grpSp>
          <p:sp>
            <p:nvSpPr>
              <p:cNvPr id="1190" name="Google Shape;1190;p37"/>
              <p:cNvSpPr txBox="1"/>
              <p:nvPr/>
            </p:nvSpPr>
            <p:spPr>
              <a:xfrm>
                <a:off x="796525" y="3896092"/>
                <a:ext cx="1509000" cy="457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900">
                    <a:solidFill>
                      <a:srgbClr val="171416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Disruptions to production, supply chain, or technology systems.</a:t>
                </a:r>
                <a:endParaRPr sz="900">
                  <a:solidFill>
                    <a:srgbClr val="171416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  <p:grpSp>
          <p:nvGrpSpPr>
            <p:cNvPr id="1191" name="Google Shape;1191;p37"/>
            <p:cNvGrpSpPr/>
            <p:nvPr/>
          </p:nvGrpSpPr>
          <p:grpSpPr>
            <a:xfrm>
              <a:off x="4812008" y="1617583"/>
              <a:ext cx="1551600" cy="2735709"/>
              <a:chOff x="775225" y="1617583"/>
              <a:chExt cx="1551600" cy="2735709"/>
            </a:xfrm>
          </p:grpSpPr>
          <p:sp>
            <p:nvSpPr>
              <p:cNvPr id="1192" name="Google Shape;1192;p37"/>
              <p:cNvSpPr txBox="1"/>
              <p:nvPr/>
            </p:nvSpPr>
            <p:spPr>
              <a:xfrm>
                <a:off x="796525" y="1617583"/>
                <a:ext cx="15090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3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Reputational </a:t>
                </a:r>
                <a:endParaRPr b="1" sz="1300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3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Impact</a:t>
                </a:r>
                <a:endParaRPr b="1" sz="1300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grpSp>
            <p:nvGrpSpPr>
              <p:cNvPr id="1193" name="Google Shape;1193;p37"/>
              <p:cNvGrpSpPr/>
              <p:nvPr/>
            </p:nvGrpSpPr>
            <p:grpSpPr>
              <a:xfrm>
                <a:off x="775225" y="2137025"/>
                <a:ext cx="1551600" cy="1551600"/>
                <a:chOff x="775225" y="2137025"/>
                <a:chExt cx="1551600" cy="1551600"/>
              </a:xfrm>
            </p:grpSpPr>
            <p:sp>
              <p:nvSpPr>
                <p:cNvPr id="1194" name="Google Shape;1194;p37"/>
                <p:cNvSpPr/>
                <p:nvPr/>
              </p:nvSpPr>
              <p:spPr>
                <a:xfrm>
                  <a:off x="775225" y="2137025"/>
                  <a:ext cx="1551600" cy="1551600"/>
                </a:xfrm>
                <a:prstGeom prst="pie">
                  <a:avLst>
                    <a:gd fmla="val 0" name="adj1"/>
                    <a:gd fmla="val 16200000" name="adj2"/>
                  </a:avLst>
                </a:prstGeom>
                <a:solidFill>
                  <a:srgbClr val="949294"/>
                </a:solidFill>
                <a:ln cap="flat" cmpd="sng" w="28575">
                  <a:solidFill>
                    <a:schemeClr val="l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95" name="Google Shape;1195;p37"/>
                <p:cNvSpPr/>
                <p:nvPr/>
              </p:nvSpPr>
              <p:spPr>
                <a:xfrm>
                  <a:off x="775225" y="2137025"/>
                  <a:ext cx="1551600" cy="1551600"/>
                </a:xfrm>
                <a:prstGeom prst="pie">
                  <a:avLst>
                    <a:gd fmla="val 16221399" name="adj1"/>
                    <a:gd fmla="val 25634" name="adj2"/>
                  </a:avLst>
                </a:prstGeom>
                <a:solidFill>
                  <a:srgbClr val="F4B733"/>
                </a:solidFill>
                <a:ln cap="flat" cmpd="sng" w="28575">
                  <a:solidFill>
                    <a:schemeClr val="l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96" name="Google Shape;1196;p37"/>
                <p:cNvSpPr/>
                <p:nvPr/>
              </p:nvSpPr>
              <p:spPr>
                <a:xfrm>
                  <a:off x="933575" y="2295375"/>
                  <a:ext cx="1234800" cy="12348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97" name="Google Shape;1197;p37"/>
                <p:cNvSpPr txBox="1"/>
                <p:nvPr/>
              </p:nvSpPr>
              <p:spPr>
                <a:xfrm>
                  <a:off x="890975" y="2697225"/>
                  <a:ext cx="1277400" cy="431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 sz="2800">
                      <a:solidFill>
                        <a:srgbClr val="171416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25%</a:t>
                  </a:r>
                  <a:endParaRPr b="1" sz="28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</p:grpSp>
          <p:sp>
            <p:nvSpPr>
              <p:cNvPr id="1198" name="Google Shape;1198;p37"/>
              <p:cNvSpPr txBox="1"/>
              <p:nvPr/>
            </p:nvSpPr>
            <p:spPr>
              <a:xfrm>
                <a:off x="796525" y="3896092"/>
                <a:ext cx="1509000" cy="457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900">
                    <a:solidFill>
                      <a:srgbClr val="171416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Negative perception that can harm brand loyalty and customer trust.</a:t>
                </a:r>
                <a:endParaRPr sz="900">
                  <a:solidFill>
                    <a:srgbClr val="171416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  <p:grpSp>
          <p:nvGrpSpPr>
            <p:cNvPr id="1199" name="Google Shape;1199;p37"/>
            <p:cNvGrpSpPr/>
            <p:nvPr/>
          </p:nvGrpSpPr>
          <p:grpSpPr>
            <a:xfrm>
              <a:off x="6830400" y="1617583"/>
              <a:ext cx="1551600" cy="2895009"/>
              <a:chOff x="775225" y="1617583"/>
              <a:chExt cx="1551600" cy="2895009"/>
            </a:xfrm>
          </p:grpSpPr>
          <p:sp>
            <p:nvSpPr>
              <p:cNvPr id="1200" name="Google Shape;1200;p37"/>
              <p:cNvSpPr txBox="1"/>
              <p:nvPr/>
            </p:nvSpPr>
            <p:spPr>
              <a:xfrm>
                <a:off x="796525" y="1617583"/>
                <a:ext cx="15090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3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Strategic </a:t>
                </a:r>
                <a:endParaRPr b="1" sz="1300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3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Impact</a:t>
                </a:r>
                <a:endParaRPr b="1" sz="1300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grpSp>
            <p:nvGrpSpPr>
              <p:cNvPr id="1201" name="Google Shape;1201;p37"/>
              <p:cNvGrpSpPr/>
              <p:nvPr/>
            </p:nvGrpSpPr>
            <p:grpSpPr>
              <a:xfrm>
                <a:off x="775225" y="2137025"/>
                <a:ext cx="1551600" cy="1551600"/>
                <a:chOff x="775225" y="2137025"/>
                <a:chExt cx="1551600" cy="1551600"/>
              </a:xfrm>
            </p:grpSpPr>
            <p:sp>
              <p:nvSpPr>
                <p:cNvPr id="1202" name="Google Shape;1202;p37"/>
                <p:cNvSpPr/>
                <p:nvPr/>
              </p:nvSpPr>
              <p:spPr>
                <a:xfrm>
                  <a:off x="775225" y="2137025"/>
                  <a:ext cx="1551600" cy="1551600"/>
                </a:xfrm>
                <a:prstGeom prst="pie">
                  <a:avLst>
                    <a:gd fmla="val 5439344" name="adj1"/>
                    <a:gd fmla="val 16200000" name="adj2"/>
                  </a:avLst>
                </a:prstGeom>
                <a:solidFill>
                  <a:srgbClr val="949294"/>
                </a:solidFill>
                <a:ln cap="flat" cmpd="sng" w="28575">
                  <a:solidFill>
                    <a:schemeClr val="l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03" name="Google Shape;1203;p37"/>
                <p:cNvSpPr/>
                <p:nvPr/>
              </p:nvSpPr>
              <p:spPr>
                <a:xfrm>
                  <a:off x="775225" y="2137025"/>
                  <a:ext cx="1551600" cy="1551600"/>
                </a:xfrm>
                <a:prstGeom prst="pie">
                  <a:avLst>
                    <a:gd fmla="val 16221399" name="adj1"/>
                    <a:gd fmla="val 5396912" name="adj2"/>
                  </a:avLst>
                </a:prstGeom>
                <a:solidFill>
                  <a:srgbClr val="D37F4D"/>
                </a:solidFill>
                <a:ln cap="flat" cmpd="sng" w="28575">
                  <a:solidFill>
                    <a:schemeClr val="l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04" name="Google Shape;1204;p37"/>
                <p:cNvSpPr/>
                <p:nvPr/>
              </p:nvSpPr>
              <p:spPr>
                <a:xfrm>
                  <a:off x="933575" y="2295375"/>
                  <a:ext cx="1234800" cy="12348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05" name="Google Shape;1205;p37"/>
                <p:cNvSpPr txBox="1"/>
                <p:nvPr/>
              </p:nvSpPr>
              <p:spPr>
                <a:xfrm>
                  <a:off x="890975" y="2697225"/>
                  <a:ext cx="1277400" cy="431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 sz="2800">
                      <a:solidFill>
                        <a:srgbClr val="171416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50%</a:t>
                  </a:r>
                  <a:endParaRPr b="1" sz="28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</p:grpSp>
          <p:sp>
            <p:nvSpPr>
              <p:cNvPr id="1206" name="Google Shape;1206;p37"/>
              <p:cNvSpPr txBox="1"/>
              <p:nvPr/>
            </p:nvSpPr>
            <p:spPr>
              <a:xfrm>
                <a:off x="796525" y="3896092"/>
                <a:ext cx="1509000" cy="616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900">
                    <a:solidFill>
                      <a:srgbClr val="171416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How risks affect long-term business goals and competitive advantage.</a:t>
                </a:r>
                <a:endParaRPr sz="900">
                  <a:solidFill>
                    <a:srgbClr val="171416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0" name="Shape 1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1" name="Google Shape;1211;p38"/>
          <p:cNvPicPr preferRelativeResize="0"/>
          <p:nvPr/>
        </p:nvPicPr>
        <p:blipFill rotWithShape="1">
          <a:blip r:embed="rId3">
            <a:alphaModFix/>
          </a:blip>
          <a:srcRect b="641" l="651" r="641" t="651"/>
          <a:stretch/>
        </p:blipFill>
        <p:spPr>
          <a:xfrm>
            <a:off x="0" y="1553766"/>
            <a:ext cx="9144003" cy="20359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12" name="Google Shape;1212;p38"/>
          <p:cNvGrpSpPr/>
          <p:nvPr/>
        </p:nvGrpSpPr>
        <p:grpSpPr>
          <a:xfrm>
            <a:off x="0" y="716000"/>
            <a:ext cx="3315025" cy="277200"/>
            <a:chOff x="0" y="716000"/>
            <a:chExt cx="3315025" cy="277200"/>
          </a:xfrm>
        </p:grpSpPr>
        <p:sp>
          <p:nvSpPr>
            <p:cNvPr id="1213" name="Google Shape;1213;p38"/>
            <p:cNvSpPr txBox="1"/>
            <p:nvPr/>
          </p:nvSpPr>
          <p:spPr>
            <a:xfrm>
              <a:off x="775225" y="716000"/>
              <a:ext cx="25398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800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Our Budget</a:t>
              </a:r>
              <a:endParaRPr b="1" sz="1800">
                <a:solidFill>
                  <a:srgbClr val="17141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1214" name="Google Shape;1214;p38"/>
            <p:cNvCxnSpPr/>
            <p:nvPr/>
          </p:nvCxnSpPr>
          <p:spPr>
            <a:xfrm>
              <a:off x="0" y="908636"/>
              <a:ext cx="496500" cy="0"/>
            </a:xfrm>
            <a:prstGeom prst="straightConnector1">
              <a:avLst/>
            </a:prstGeom>
            <a:noFill/>
            <a:ln cap="flat" cmpd="sng" w="38100">
              <a:solidFill>
                <a:srgbClr val="171416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1215" name="Google Shape;1215;p38"/>
          <p:cNvSpPr/>
          <p:nvPr/>
        </p:nvSpPr>
        <p:spPr>
          <a:xfrm>
            <a:off x="8382001" y="0"/>
            <a:ext cx="773559" cy="782881"/>
          </a:xfrm>
          <a:custGeom>
            <a:rect b="b" l="l" r="r" t="t"/>
            <a:pathLst>
              <a:path extrusionOk="0" h="30892" w="48913">
                <a:moveTo>
                  <a:pt x="0" y="0"/>
                </a:moveTo>
                <a:lnTo>
                  <a:pt x="0" y="30892"/>
                </a:lnTo>
                <a:lnTo>
                  <a:pt x="48913" y="30892"/>
                </a:lnTo>
              </a:path>
            </a:pathLst>
          </a:custGeom>
          <a:noFill/>
          <a:ln cap="flat" cmpd="sng" w="28575">
            <a:solidFill>
              <a:srgbClr val="B5B4B5"/>
            </a:solidFill>
            <a:prstDash val="solid"/>
            <a:round/>
            <a:headEnd len="med" w="med" type="none"/>
            <a:tailEnd len="med" w="med" type="none"/>
          </a:ln>
        </p:spPr>
      </p:sp>
      <p:grpSp>
        <p:nvGrpSpPr>
          <p:cNvPr id="1216" name="Google Shape;1216;p38"/>
          <p:cNvGrpSpPr/>
          <p:nvPr/>
        </p:nvGrpSpPr>
        <p:grpSpPr>
          <a:xfrm>
            <a:off x="775525" y="1274425"/>
            <a:ext cx="7592950" cy="3419768"/>
            <a:chOff x="770188" y="1274425"/>
            <a:chExt cx="7592950" cy="3419768"/>
          </a:xfrm>
        </p:grpSpPr>
        <p:grpSp>
          <p:nvGrpSpPr>
            <p:cNvPr id="1217" name="Google Shape;1217;p38"/>
            <p:cNvGrpSpPr/>
            <p:nvPr/>
          </p:nvGrpSpPr>
          <p:grpSpPr>
            <a:xfrm>
              <a:off x="770188" y="1274425"/>
              <a:ext cx="2054700" cy="3419768"/>
              <a:chOff x="770188" y="1274425"/>
              <a:chExt cx="2054700" cy="3419768"/>
            </a:xfrm>
          </p:grpSpPr>
          <p:sp>
            <p:nvSpPr>
              <p:cNvPr id="1218" name="Google Shape;1218;p38"/>
              <p:cNvSpPr/>
              <p:nvPr/>
            </p:nvSpPr>
            <p:spPr>
              <a:xfrm>
                <a:off x="770188" y="1274425"/>
                <a:ext cx="2054700" cy="2974800"/>
              </a:xfrm>
              <a:prstGeom prst="rect">
                <a:avLst/>
              </a:prstGeom>
              <a:noFill/>
              <a:ln cap="flat" cmpd="sng" w="19050">
                <a:solidFill>
                  <a:srgbClr val="B5B4B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9" name="Google Shape;1219;p38"/>
              <p:cNvSpPr txBox="1"/>
              <p:nvPr/>
            </p:nvSpPr>
            <p:spPr>
              <a:xfrm>
                <a:off x="770188" y="3740290"/>
                <a:ext cx="2054700" cy="36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1" lang="ru" sz="12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Name of Budget</a:t>
                </a:r>
                <a:endParaRPr b="1" sz="1200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2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Allocation</a:t>
                </a:r>
                <a:endParaRPr b="1" sz="900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220" name="Google Shape;1220;p38"/>
              <p:cNvSpPr txBox="1"/>
              <p:nvPr/>
            </p:nvSpPr>
            <p:spPr>
              <a:xfrm>
                <a:off x="978088" y="4396293"/>
                <a:ext cx="1638900" cy="297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900">
                    <a:solidFill>
                      <a:srgbClr val="171416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Briefly tell us about this budget allocation.</a:t>
                </a:r>
                <a:endParaRPr sz="900">
                  <a:solidFill>
                    <a:srgbClr val="171416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  <p:grpSp>
            <p:nvGrpSpPr>
              <p:cNvPr id="1221" name="Google Shape;1221;p38"/>
              <p:cNvGrpSpPr/>
              <p:nvPr/>
            </p:nvGrpSpPr>
            <p:grpSpPr>
              <a:xfrm>
                <a:off x="1133938" y="1908150"/>
                <a:ext cx="1327200" cy="1327200"/>
                <a:chOff x="1128900" y="1908150"/>
                <a:chExt cx="1327200" cy="1327200"/>
              </a:xfrm>
            </p:grpSpPr>
            <p:sp>
              <p:nvSpPr>
                <p:cNvPr id="1222" name="Google Shape;1222;p38"/>
                <p:cNvSpPr/>
                <p:nvPr/>
              </p:nvSpPr>
              <p:spPr>
                <a:xfrm>
                  <a:off x="1128900" y="1908150"/>
                  <a:ext cx="1327200" cy="1327200"/>
                </a:xfrm>
                <a:prstGeom prst="ellipse">
                  <a:avLst/>
                </a:prstGeom>
                <a:noFill/>
                <a:ln cap="flat" cmpd="sng" w="19050">
                  <a:solidFill>
                    <a:schemeClr val="l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23" name="Google Shape;1223;p38"/>
                <p:cNvSpPr txBox="1"/>
                <p:nvPr/>
              </p:nvSpPr>
              <p:spPr>
                <a:xfrm>
                  <a:off x="1153800" y="2364000"/>
                  <a:ext cx="1277400" cy="415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 sz="2700">
                      <a:solidFill>
                        <a:schemeClr val="lt1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25%</a:t>
                  </a:r>
                  <a:endParaRPr b="1" sz="27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  <p:sp>
              <p:nvSpPr>
                <p:cNvPr id="1224" name="Google Shape;1224;p38"/>
                <p:cNvSpPr/>
                <p:nvPr/>
              </p:nvSpPr>
              <p:spPr>
                <a:xfrm>
                  <a:off x="1134000" y="1908150"/>
                  <a:ext cx="1317000" cy="1317000"/>
                </a:xfrm>
                <a:prstGeom prst="arc">
                  <a:avLst>
                    <a:gd fmla="val 16200000" name="adj1"/>
                    <a:gd fmla="val 0" name="adj2"/>
                  </a:avLst>
                </a:prstGeom>
                <a:noFill/>
                <a:ln cap="flat" cmpd="sng" w="114300">
                  <a:solidFill>
                    <a:srgbClr val="F8DB5C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1225" name="Google Shape;1225;p38"/>
            <p:cNvGrpSpPr/>
            <p:nvPr/>
          </p:nvGrpSpPr>
          <p:grpSpPr>
            <a:xfrm>
              <a:off x="3539313" y="1274425"/>
              <a:ext cx="2054700" cy="3419768"/>
              <a:chOff x="770188" y="1274425"/>
              <a:chExt cx="2054700" cy="3419768"/>
            </a:xfrm>
          </p:grpSpPr>
          <p:sp>
            <p:nvSpPr>
              <p:cNvPr id="1226" name="Google Shape;1226;p38"/>
              <p:cNvSpPr/>
              <p:nvPr/>
            </p:nvSpPr>
            <p:spPr>
              <a:xfrm>
                <a:off x="770188" y="1274425"/>
                <a:ext cx="2054700" cy="2974800"/>
              </a:xfrm>
              <a:prstGeom prst="rect">
                <a:avLst/>
              </a:prstGeom>
              <a:noFill/>
              <a:ln cap="flat" cmpd="sng" w="19050">
                <a:solidFill>
                  <a:srgbClr val="B5B4B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7" name="Google Shape;1227;p38"/>
              <p:cNvSpPr txBox="1"/>
              <p:nvPr/>
            </p:nvSpPr>
            <p:spPr>
              <a:xfrm>
                <a:off x="770188" y="3740290"/>
                <a:ext cx="2054700" cy="36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2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Name of Budget</a:t>
                </a:r>
                <a:endParaRPr b="1" sz="1200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2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Allocation</a:t>
                </a:r>
                <a:endParaRPr b="1" sz="900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228" name="Google Shape;1228;p38"/>
              <p:cNvSpPr txBox="1"/>
              <p:nvPr/>
            </p:nvSpPr>
            <p:spPr>
              <a:xfrm>
                <a:off x="978088" y="4396293"/>
                <a:ext cx="1638900" cy="297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900">
                    <a:solidFill>
                      <a:srgbClr val="171416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Briefly tell us about this budget allocation.</a:t>
                </a:r>
                <a:endParaRPr sz="900">
                  <a:solidFill>
                    <a:srgbClr val="171416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  <p:grpSp>
            <p:nvGrpSpPr>
              <p:cNvPr id="1229" name="Google Shape;1229;p38"/>
              <p:cNvGrpSpPr/>
              <p:nvPr/>
            </p:nvGrpSpPr>
            <p:grpSpPr>
              <a:xfrm>
                <a:off x="1133938" y="1908150"/>
                <a:ext cx="1327200" cy="1327200"/>
                <a:chOff x="1128900" y="1908150"/>
                <a:chExt cx="1327200" cy="1327200"/>
              </a:xfrm>
            </p:grpSpPr>
            <p:sp>
              <p:nvSpPr>
                <p:cNvPr id="1230" name="Google Shape;1230;p38"/>
                <p:cNvSpPr/>
                <p:nvPr/>
              </p:nvSpPr>
              <p:spPr>
                <a:xfrm>
                  <a:off x="1128900" y="1908150"/>
                  <a:ext cx="1327200" cy="1327200"/>
                </a:xfrm>
                <a:prstGeom prst="ellipse">
                  <a:avLst/>
                </a:prstGeom>
                <a:noFill/>
                <a:ln cap="flat" cmpd="sng" w="19050">
                  <a:solidFill>
                    <a:schemeClr val="l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31" name="Google Shape;1231;p38"/>
                <p:cNvSpPr txBox="1"/>
                <p:nvPr/>
              </p:nvSpPr>
              <p:spPr>
                <a:xfrm>
                  <a:off x="1153800" y="2364000"/>
                  <a:ext cx="1277400" cy="415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 sz="2700">
                      <a:solidFill>
                        <a:schemeClr val="lt1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50</a:t>
                  </a:r>
                  <a:r>
                    <a:rPr b="1" lang="ru" sz="2700">
                      <a:solidFill>
                        <a:schemeClr val="lt1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%</a:t>
                  </a:r>
                  <a:endParaRPr b="1" sz="27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  <p:sp>
              <p:nvSpPr>
                <p:cNvPr id="1232" name="Google Shape;1232;p38"/>
                <p:cNvSpPr/>
                <p:nvPr/>
              </p:nvSpPr>
              <p:spPr>
                <a:xfrm>
                  <a:off x="1134000" y="1908150"/>
                  <a:ext cx="1317000" cy="1317000"/>
                </a:xfrm>
                <a:prstGeom prst="arc">
                  <a:avLst>
                    <a:gd fmla="val 16200000" name="adj1"/>
                    <a:gd fmla="val 5386559" name="adj2"/>
                  </a:avLst>
                </a:prstGeom>
                <a:noFill/>
                <a:ln cap="flat" cmpd="sng" w="114300">
                  <a:solidFill>
                    <a:srgbClr val="D37F4E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1233" name="Google Shape;1233;p38"/>
            <p:cNvGrpSpPr/>
            <p:nvPr/>
          </p:nvGrpSpPr>
          <p:grpSpPr>
            <a:xfrm>
              <a:off x="6308438" y="1274425"/>
              <a:ext cx="2054700" cy="3419768"/>
              <a:chOff x="770188" y="1274425"/>
              <a:chExt cx="2054700" cy="3419768"/>
            </a:xfrm>
          </p:grpSpPr>
          <p:sp>
            <p:nvSpPr>
              <p:cNvPr id="1234" name="Google Shape;1234;p38"/>
              <p:cNvSpPr/>
              <p:nvPr/>
            </p:nvSpPr>
            <p:spPr>
              <a:xfrm>
                <a:off x="770188" y="1274425"/>
                <a:ext cx="2054700" cy="2974800"/>
              </a:xfrm>
              <a:prstGeom prst="rect">
                <a:avLst/>
              </a:prstGeom>
              <a:noFill/>
              <a:ln cap="flat" cmpd="sng" w="19050">
                <a:solidFill>
                  <a:srgbClr val="B5B4B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5" name="Google Shape;1235;p38"/>
              <p:cNvSpPr txBox="1"/>
              <p:nvPr/>
            </p:nvSpPr>
            <p:spPr>
              <a:xfrm>
                <a:off x="770188" y="3740290"/>
                <a:ext cx="2054700" cy="36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2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Name of Budget</a:t>
                </a:r>
                <a:endParaRPr b="1" sz="1200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2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Allocation</a:t>
                </a:r>
                <a:endParaRPr b="1" sz="900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236" name="Google Shape;1236;p38"/>
              <p:cNvSpPr txBox="1"/>
              <p:nvPr/>
            </p:nvSpPr>
            <p:spPr>
              <a:xfrm>
                <a:off x="978088" y="4396293"/>
                <a:ext cx="1638900" cy="297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900">
                    <a:solidFill>
                      <a:srgbClr val="171416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Briefly tell us about this budget allocation.</a:t>
                </a:r>
                <a:endParaRPr sz="900">
                  <a:solidFill>
                    <a:srgbClr val="171416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  <p:grpSp>
            <p:nvGrpSpPr>
              <p:cNvPr id="1237" name="Google Shape;1237;p38"/>
              <p:cNvGrpSpPr/>
              <p:nvPr/>
            </p:nvGrpSpPr>
            <p:grpSpPr>
              <a:xfrm>
                <a:off x="1133938" y="1908150"/>
                <a:ext cx="1327200" cy="1327200"/>
                <a:chOff x="1128900" y="1908150"/>
                <a:chExt cx="1327200" cy="1327200"/>
              </a:xfrm>
            </p:grpSpPr>
            <p:sp>
              <p:nvSpPr>
                <p:cNvPr id="1238" name="Google Shape;1238;p38"/>
                <p:cNvSpPr/>
                <p:nvPr/>
              </p:nvSpPr>
              <p:spPr>
                <a:xfrm>
                  <a:off x="1128900" y="1908150"/>
                  <a:ext cx="1327200" cy="1327200"/>
                </a:xfrm>
                <a:prstGeom prst="ellipse">
                  <a:avLst/>
                </a:prstGeom>
                <a:noFill/>
                <a:ln cap="flat" cmpd="sng" w="19050">
                  <a:solidFill>
                    <a:schemeClr val="l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39" name="Google Shape;1239;p38"/>
                <p:cNvSpPr txBox="1"/>
                <p:nvPr/>
              </p:nvSpPr>
              <p:spPr>
                <a:xfrm>
                  <a:off x="1153800" y="2364000"/>
                  <a:ext cx="1277400" cy="415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 sz="2700">
                      <a:solidFill>
                        <a:schemeClr val="lt1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25%</a:t>
                  </a:r>
                  <a:endParaRPr b="1" sz="27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  <p:sp>
              <p:nvSpPr>
                <p:cNvPr id="1240" name="Google Shape;1240;p38"/>
                <p:cNvSpPr/>
                <p:nvPr/>
              </p:nvSpPr>
              <p:spPr>
                <a:xfrm>
                  <a:off x="1134000" y="1908150"/>
                  <a:ext cx="1317000" cy="1317000"/>
                </a:xfrm>
                <a:prstGeom prst="arc">
                  <a:avLst>
                    <a:gd fmla="val 16200000" name="adj1"/>
                    <a:gd fmla="val 0" name="adj2"/>
                  </a:avLst>
                </a:prstGeom>
                <a:noFill/>
                <a:ln cap="flat" cmpd="sng" w="114300">
                  <a:solidFill>
                    <a:srgbClr val="F8DB5C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4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5" name="Google Shape;1245;p39"/>
          <p:cNvGrpSpPr/>
          <p:nvPr/>
        </p:nvGrpSpPr>
        <p:grpSpPr>
          <a:xfrm>
            <a:off x="0" y="0"/>
            <a:ext cx="9143997" cy="5143499"/>
            <a:chOff x="0" y="0"/>
            <a:chExt cx="9143997" cy="5143499"/>
          </a:xfrm>
        </p:grpSpPr>
        <p:pic>
          <p:nvPicPr>
            <p:cNvPr id="1246" name="Google Shape;1246;p39"/>
            <p:cNvPicPr preferRelativeResize="0"/>
            <p:nvPr/>
          </p:nvPicPr>
          <p:blipFill rotWithShape="1">
            <a:blip r:embed="rId3">
              <a:alphaModFix/>
            </a:blip>
            <a:srcRect b="2175" l="826" r="816" t="1550"/>
            <a:stretch/>
          </p:blipFill>
          <p:spPr>
            <a:xfrm>
              <a:off x="0" y="0"/>
              <a:ext cx="9143997" cy="51434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47" name="Google Shape;1247;p39"/>
            <p:cNvSpPr/>
            <p:nvPr/>
          </p:nvSpPr>
          <p:spPr>
            <a:xfrm>
              <a:off x="350850" y="362400"/>
              <a:ext cx="8442300" cy="4418700"/>
            </a:xfrm>
            <a:prstGeom prst="rect">
              <a:avLst/>
            </a:prstGeom>
            <a:noFill/>
            <a:ln cap="flat" cmpd="sng" w="28575">
              <a:solidFill>
                <a:srgbClr val="BEB1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48" name="Google Shape;1248;p39"/>
          <p:cNvGrpSpPr/>
          <p:nvPr/>
        </p:nvGrpSpPr>
        <p:grpSpPr>
          <a:xfrm>
            <a:off x="656700" y="1633503"/>
            <a:ext cx="7830600" cy="1876494"/>
            <a:chOff x="656675" y="1649171"/>
            <a:chExt cx="7830600" cy="1876494"/>
          </a:xfrm>
        </p:grpSpPr>
        <p:sp>
          <p:nvSpPr>
            <p:cNvPr id="1249" name="Google Shape;1249;p39"/>
            <p:cNvSpPr txBox="1"/>
            <p:nvPr/>
          </p:nvSpPr>
          <p:spPr>
            <a:xfrm>
              <a:off x="656675" y="1649171"/>
              <a:ext cx="7830600" cy="15393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4400">
                  <a:solidFill>
                    <a:srgbClr val="F8DB5C"/>
                  </a:solidFill>
                  <a:latin typeface="Righteous"/>
                  <a:ea typeface="Righteous"/>
                  <a:cs typeface="Righteous"/>
                  <a:sym typeface="Righteous"/>
                </a:rPr>
                <a:t>A Target Image is Better</a:t>
              </a:r>
              <a:endParaRPr sz="4400">
                <a:solidFill>
                  <a:srgbClr val="F8DB5C"/>
                </a:solidFill>
                <a:latin typeface="Righteous"/>
                <a:ea typeface="Righteous"/>
                <a:cs typeface="Righteous"/>
                <a:sym typeface="Righteous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4400">
                  <a:solidFill>
                    <a:srgbClr val="F8DB5C"/>
                  </a:solidFill>
                  <a:latin typeface="Righteous"/>
                  <a:ea typeface="Righteous"/>
                  <a:cs typeface="Righteous"/>
                  <a:sym typeface="Righteous"/>
                </a:rPr>
                <a:t>Than a Thousand Words</a:t>
              </a:r>
              <a:endParaRPr sz="4400">
                <a:solidFill>
                  <a:srgbClr val="F8DB5C"/>
                </a:solidFill>
                <a:latin typeface="Righteous"/>
                <a:ea typeface="Righteous"/>
                <a:cs typeface="Righteous"/>
                <a:sym typeface="Righteous"/>
              </a:endParaRPr>
            </a:p>
          </p:txBody>
        </p:sp>
        <p:sp>
          <p:nvSpPr>
            <p:cNvPr id="1250" name="Google Shape;1250;p39"/>
            <p:cNvSpPr txBox="1"/>
            <p:nvPr/>
          </p:nvSpPr>
          <p:spPr>
            <a:xfrm>
              <a:off x="1233200" y="3094565"/>
              <a:ext cx="66774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Add an image that sums up your presentation</a:t>
              </a:r>
              <a:endParaRPr sz="16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4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5" name="Google Shape;1255;p40"/>
          <p:cNvGrpSpPr/>
          <p:nvPr/>
        </p:nvGrpSpPr>
        <p:grpSpPr>
          <a:xfrm>
            <a:off x="-12" y="0"/>
            <a:ext cx="9155604" cy="5143498"/>
            <a:chOff x="-12" y="0"/>
            <a:chExt cx="9155604" cy="5143498"/>
          </a:xfrm>
        </p:grpSpPr>
        <p:sp>
          <p:nvSpPr>
            <p:cNvPr id="1256" name="Google Shape;1256;p40"/>
            <p:cNvSpPr/>
            <p:nvPr/>
          </p:nvSpPr>
          <p:spPr>
            <a:xfrm>
              <a:off x="6907307" y="0"/>
              <a:ext cx="2248286" cy="782881"/>
            </a:xfrm>
            <a:custGeom>
              <a:rect b="b" l="l" r="r" t="t"/>
              <a:pathLst>
                <a:path extrusionOk="0" h="30892" w="48913">
                  <a:moveTo>
                    <a:pt x="0" y="0"/>
                  </a:moveTo>
                  <a:lnTo>
                    <a:pt x="0" y="30892"/>
                  </a:lnTo>
                  <a:lnTo>
                    <a:pt x="48913" y="30892"/>
                  </a:lnTo>
                </a:path>
              </a:pathLst>
            </a:custGeom>
            <a:noFill/>
            <a:ln cap="flat" cmpd="sng" w="28575">
              <a:solidFill>
                <a:srgbClr val="EBF0EE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257" name="Google Shape;1257;p40"/>
            <p:cNvSpPr/>
            <p:nvPr/>
          </p:nvSpPr>
          <p:spPr>
            <a:xfrm rot="10800000">
              <a:off x="-12" y="4539482"/>
              <a:ext cx="4481287" cy="604016"/>
            </a:xfrm>
            <a:custGeom>
              <a:rect b="b" l="l" r="r" t="t"/>
              <a:pathLst>
                <a:path extrusionOk="0" h="30892" w="48913">
                  <a:moveTo>
                    <a:pt x="0" y="0"/>
                  </a:moveTo>
                  <a:lnTo>
                    <a:pt x="0" y="30892"/>
                  </a:lnTo>
                  <a:lnTo>
                    <a:pt x="48913" y="30892"/>
                  </a:lnTo>
                </a:path>
              </a:pathLst>
            </a:custGeom>
            <a:noFill/>
            <a:ln cap="flat" cmpd="sng" w="28575">
              <a:solidFill>
                <a:srgbClr val="EBF0EE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grpSp>
        <p:nvGrpSpPr>
          <p:cNvPr id="1258" name="Google Shape;1258;p40"/>
          <p:cNvGrpSpPr/>
          <p:nvPr/>
        </p:nvGrpSpPr>
        <p:grpSpPr>
          <a:xfrm>
            <a:off x="0" y="716000"/>
            <a:ext cx="3315025" cy="277200"/>
            <a:chOff x="0" y="716000"/>
            <a:chExt cx="3315025" cy="277200"/>
          </a:xfrm>
        </p:grpSpPr>
        <p:sp>
          <p:nvSpPr>
            <p:cNvPr id="1259" name="Google Shape;1259;p40"/>
            <p:cNvSpPr txBox="1"/>
            <p:nvPr/>
          </p:nvSpPr>
          <p:spPr>
            <a:xfrm>
              <a:off x="775225" y="716000"/>
              <a:ext cx="25398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800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Conclusions</a:t>
              </a:r>
              <a:endParaRPr b="1" sz="1800">
                <a:solidFill>
                  <a:srgbClr val="17141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1260" name="Google Shape;1260;p40"/>
            <p:cNvCxnSpPr/>
            <p:nvPr/>
          </p:nvCxnSpPr>
          <p:spPr>
            <a:xfrm>
              <a:off x="0" y="908636"/>
              <a:ext cx="496500" cy="0"/>
            </a:xfrm>
            <a:prstGeom prst="straightConnector1">
              <a:avLst/>
            </a:prstGeom>
            <a:noFill/>
            <a:ln cap="flat" cmpd="sng" w="38100">
              <a:solidFill>
                <a:srgbClr val="171416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1261" name="Google Shape;1261;p40"/>
          <p:cNvSpPr/>
          <p:nvPr/>
        </p:nvSpPr>
        <p:spPr>
          <a:xfrm>
            <a:off x="0" y="1299475"/>
            <a:ext cx="9144000" cy="27486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</a:t>
            </a:r>
            <a:endParaRPr/>
          </a:p>
        </p:txBody>
      </p:sp>
      <p:grpSp>
        <p:nvGrpSpPr>
          <p:cNvPr id="1262" name="Google Shape;1262;p40"/>
          <p:cNvGrpSpPr/>
          <p:nvPr/>
        </p:nvGrpSpPr>
        <p:grpSpPr>
          <a:xfrm>
            <a:off x="534275" y="1618396"/>
            <a:ext cx="8021500" cy="2110757"/>
            <a:chOff x="534275" y="1645951"/>
            <a:chExt cx="8021500" cy="2110757"/>
          </a:xfrm>
        </p:grpSpPr>
        <p:grpSp>
          <p:nvGrpSpPr>
            <p:cNvPr id="1263" name="Google Shape;1263;p40"/>
            <p:cNvGrpSpPr/>
            <p:nvPr/>
          </p:nvGrpSpPr>
          <p:grpSpPr>
            <a:xfrm>
              <a:off x="534275" y="1687942"/>
              <a:ext cx="1299600" cy="1909466"/>
              <a:chOff x="534275" y="1687942"/>
              <a:chExt cx="1299600" cy="1909466"/>
            </a:xfrm>
          </p:grpSpPr>
          <p:pic>
            <p:nvPicPr>
              <p:cNvPr id="1264" name="Google Shape;1264;p40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911762" y="1687942"/>
                <a:ext cx="544625" cy="52003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265" name="Google Shape;1265;p40"/>
              <p:cNvSpPr txBox="1"/>
              <p:nvPr/>
            </p:nvSpPr>
            <p:spPr>
              <a:xfrm>
                <a:off x="608975" y="2493506"/>
                <a:ext cx="1150200" cy="431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Business Vision</a:t>
                </a:r>
                <a:endParaRPr b="1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266" name="Google Shape;1266;p40"/>
              <p:cNvSpPr txBox="1"/>
              <p:nvPr/>
            </p:nvSpPr>
            <p:spPr>
              <a:xfrm>
                <a:off x="534275" y="3140208"/>
                <a:ext cx="1299600" cy="457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ru" sz="900">
                    <a:solidFill>
                      <a:srgbClr val="171416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Reaffirm the long-term goals </a:t>
                </a:r>
                <a:endParaRPr sz="900">
                  <a:solidFill>
                    <a:srgbClr val="171416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900">
                    <a:solidFill>
                      <a:srgbClr val="171416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and direction.</a:t>
                </a:r>
                <a:endParaRPr sz="900">
                  <a:solidFill>
                    <a:srgbClr val="171416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  <p:grpSp>
          <p:nvGrpSpPr>
            <p:cNvPr id="1267" name="Google Shape;1267;p40"/>
            <p:cNvGrpSpPr/>
            <p:nvPr/>
          </p:nvGrpSpPr>
          <p:grpSpPr>
            <a:xfrm>
              <a:off x="2082150" y="1711626"/>
              <a:ext cx="1463700" cy="2045074"/>
              <a:chOff x="2060050" y="1711626"/>
              <a:chExt cx="1463700" cy="2045074"/>
            </a:xfrm>
          </p:grpSpPr>
          <p:pic>
            <p:nvPicPr>
              <p:cNvPr id="1268" name="Google Shape;1268;p40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2486492" y="1711626"/>
                <a:ext cx="610815" cy="4914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269" name="Google Shape;1269;p40"/>
              <p:cNvSpPr txBox="1"/>
              <p:nvPr/>
            </p:nvSpPr>
            <p:spPr>
              <a:xfrm>
                <a:off x="2216800" y="2493506"/>
                <a:ext cx="1150200" cy="431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1" lang="ru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Strategic </a:t>
                </a:r>
                <a:endParaRPr b="1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Plan</a:t>
                </a:r>
                <a:endParaRPr b="1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270" name="Google Shape;1270;p40"/>
              <p:cNvSpPr txBox="1"/>
              <p:nvPr/>
            </p:nvSpPr>
            <p:spPr>
              <a:xfrm>
                <a:off x="2060050" y="3140200"/>
                <a:ext cx="1463700" cy="616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900">
                    <a:solidFill>
                      <a:srgbClr val="171416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Highlight the core strategies for market penetration, customer retention, and growth.</a:t>
                </a:r>
                <a:endParaRPr sz="900">
                  <a:solidFill>
                    <a:srgbClr val="171416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  <p:grpSp>
          <p:nvGrpSpPr>
            <p:cNvPr id="1271" name="Google Shape;1271;p40"/>
            <p:cNvGrpSpPr/>
            <p:nvPr/>
          </p:nvGrpSpPr>
          <p:grpSpPr>
            <a:xfrm>
              <a:off x="3794125" y="1645951"/>
              <a:ext cx="1299600" cy="2110757"/>
              <a:chOff x="3820638" y="1645951"/>
              <a:chExt cx="1299600" cy="2110757"/>
            </a:xfrm>
          </p:grpSpPr>
          <p:pic>
            <p:nvPicPr>
              <p:cNvPr id="1272" name="Google Shape;1272;p40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4251116" y="1645951"/>
                <a:ext cx="438643" cy="6040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273" name="Google Shape;1273;p40"/>
              <p:cNvSpPr txBox="1"/>
              <p:nvPr/>
            </p:nvSpPr>
            <p:spPr>
              <a:xfrm>
                <a:off x="3895338" y="2493506"/>
                <a:ext cx="1150200" cy="431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Financial Outlook</a:t>
                </a:r>
                <a:endParaRPr b="1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274" name="Google Shape;1274;p40"/>
              <p:cNvSpPr txBox="1"/>
              <p:nvPr/>
            </p:nvSpPr>
            <p:spPr>
              <a:xfrm>
                <a:off x="3820638" y="3140208"/>
                <a:ext cx="1299600" cy="616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900">
                    <a:solidFill>
                      <a:srgbClr val="171416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Summarize the projected financial health, budget, and profitability.</a:t>
                </a:r>
                <a:endParaRPr sz="900">
                  <a:solidFill>
                    <a:srgbClr val="171416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  <p:grpSp>
          <p:nvGrpSpPr>
            <p:cNvPr id="1275" name="Google Shape;1275;p40"/>
            <p:cNvGrpSpPr/>
            <p:nvPr/>
          </p:nvGrpSpPr>
          <p:grpSpPr>
            <a:xfrm>
              <a:off x="5342000" y="1652224"/>
              <a:ext cx="1351500" cy="1945184"/>
              <a:chOff x="5458050" y="1652224"/>
              <a:chExt cx="1351500" cy="1945184"/>
            </a:xfrm>
          </p:grpSpPr>
          <p:pic>
            <p:nvPicPr>
              <p:cNvPr id="1276" name="Google Shape;1276;p40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5822163" y="1652224"/>
                <a:ext cx="623275" cy="556925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1277" name="Google Shape;1277;p40"/>
              <p:cNvGrpSpPr/>
              <p:nvPr/>
            </p:nvGrpSpPr>
            <p:grpSpPr>
              <a:xfrm>
                <a:off x="5458050" y="2493500"/>
                <a:ext cx="1351500" cy="1103908"/>
                <a:chOff x="3794750" y="2493500"/>
                <a:chExt cx="1351500" cy="1103908"/>
              </a:xfrm>
            </p:grpSpPr>
            <p:sp>
              <p:nvSpPr>
                <p:cNvPr id="1278" name="Google Shape;1278;p40"/>
                <p:cNvSpPr txBox="1"/>
                <p:nvPr/>
              </p:nvSpPr>
              <p:spPr>
                <a:xfrm>
                  <a:off x="3794750" y="2493500"/>
                  <a:ext cx="1351500" cy="431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100"/>
                    <a:buFont typeface="Arial"/>
                    <a:buNone/>
                  </a:pPr>
                  <a:r>
                    <a:rPr b="1" lang="ru">
                      <a:solidFill>
                        <a:srgbClr val="171416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Risk </a:t>
                  </a:r>
                  <a:endParaRPr b="1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>
                      <a:solidFill>
                        <a:srgbClr val="171416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Management</a:t>
                  </a:r>
                  <a:endParaRPr b="1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  <p:sp>
              <p:nvSpPr>
                <p:cNvPr id="1279" name="Google Shape;1279;p40"/>
                <p:cNvSpPr txBox="1"/>
                <p:nvPr/>
              </p:nvSpPr>
              <p:spPr>
                <a:xfrm>
                  <a:off x="3820638" y="3140208"/>
                  <a:ext cx="1299600" cy="457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900">
                      <a:solidFill>
                        <a:srgbClr val="171416"/>
                      </a:solidFill>
                      <a:latin typeface="Montserrat Medium"/>
                      <a:ea typeface="Montserrat Medium"/>
                      <a:cs typeface="Montserrat Medium"/>
                      <a:sym typeface="Montserrat Medium"/>
                    </a:rPr>
                    <a:t>Emphasize the steps taken to mitigate business risks.</a:t>
                  </a:r>
                  <a:endParaRPr sz="900">
                    <a:solidFill>
                      <a:srgbClr val="171416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endParaRPr>
                </a:p>
              </p:txBody>
            </p:sp>
          </p:grpSp>
        </p:grpSp>
        <p:grpSp>
          <p:nvGrpSpPr>
            <p:cNvPr id="1280" name="Google Shape;1280;p40"/>
            <p:cNvGrpSpPr/>
            <p:nvPr/>
          </p:nvGrpSpPr>
          <p:grpSpPr>
            <a:xfrm>
              <a:off x="6941775" y="1693299"/>
              <a:ext cx="1614000" cy="2063401"/>
              <a:chOff x="6941775" y="1693299"/>
              <a:chExt cx="1614000" cy="2063401"/>
            </a:xfrm>
          </p:grpSpPr>
          <p:pic>
            <p:nvPicPr>
              <p:cNvPr id="1281" name="Google Shape;1281;p40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7421225" y="1693299"/>
                <a:ext cx="655100" cy="474775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1282" name="Google Shape;1282;p40"/>
              <p:cNvGrpSpPr/>
              <p:nvPr/>
            </p:nvGrpSpPr>
            <p:grpSpPr>
              <a:xfrm>
                <a:off x="6941775" y="2493500"/>
                <a:ext cx="1614000" cy="1263200"/>
                <a:chOff x="3663387" y="2493500"/>
                <a:chExt cx="1614000" cy="1263200"/>
              </a:xfrm>
            </p:grpSpPr>
            <p:sp>
              <p:nvSpPr>
                <p:cNvPr id="1283" name="Google Shape;1283;p40"/>
                <p:cNvSpPr txBox="1"/>
                <p:nvPr/>
              </p:nvSpPr>
              <p:spPr>
                <a:xfrm>
                  <a:off x="3794750" y="2493500"/>
                  <a:ext cx="1351500" cy="431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>
                      <a:solidFill>
                        <a:srgbClr val="171416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Call to </a:t>
                  </a:r>
                  <a:endParaRPr b="1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>
                      <a:solidFill>
                        <a:srgbClr val="171416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Action</a:t>
                  </a:r>
                  <a:endParaRPr b="1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  <p:sp>
              <p:nvSpPr>
                <p:cNvPr id="1284" name="Google Shape;1284;p40"/>
                <p:cNvSpPr txBox="1"/>
                <p:nvPr/>
              </p:nvSpPr>
              <p:spPr>
                <a:xfrm>
                  <a:off x="3663387" y="3140200"/>
                  <a:ext cx="1614000" cy="616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900">
                      <a:solidFill>
                        <a:srgbClr val="171416"/>
                      </a:solidFill>
                      <a:latin typeface="Montserrat Medium"/>
                      <a:ea typeface="Montserrat Medium"/>
                      <a:cs typeface="Montserrat Medium"/>
                      <a:sym typeface="Montserrat Medium"/>
                    </a:rPr>
                    <a:t>Encourage stakeholders to support the business plan and move forward with confidence.</a:t>
                  </a:r>
                  <a:endParaRPr sz="900">
                    <a:solidFill>
                      <a:srgbClr val="171416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endParaRPr>
                </a:p>
              </p:txBody>
            </p:sp>
          </p:grpSp>
        </p:grp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8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9" name="Google Shape;1289;p41"/>
          <p:cNvPicPr preferRelativeResize="0"/>
          <p:nvPr/>
        </p:nvPicPr>
        <p:blipFill rotWithShape="1">
          <a:blip r:embed="rId3">
            <a:alphaModFix/>
          </a:blip>
          <a:srcRect b="1885" l="932" r="932" t="1895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90" name="Google Shape;1290;p41"/>
          <p:cNvGrpSpPr/>
          <p:nvPr/>
        </p:nvGrpSpPr>
        <p:grpSpPr>
          <a:xfrm>
            <a:off x="0" y="716000"/>
            <a:ext cx="3190525" cy="277200"/>
            <a:chOff x="0" y="716000"/>
            <a:chExt cx="3190525" cy="277200"/>
          </a:xfrm>
        </p:grpSpPr>
        <p:sp>
          <p:nvSpPr>
            <p:cNvPr id="1291" name="Google Shape;1291;p41"/>
            <p:cNvSpPr txBox="1"/>
            <p:nvPr/>
          </p:nvSpPr>
          <p:spPr>
            <a:xfrm>
              <a:off x="775225" y="716000"/>
              <a:ext cx="2415300" cy="2772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8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Customer Reviews</a:t>
              </a:r>
              <a:endParaRPr b="1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1292" name="Google Shape;1292;p41"/>
            <p:cNvCxnSpPr/>
            <p:nvPr/>
          </p:nvCxnSpPr>
          <p:spPr>
            <a:xfrm>
              <a:off x="0" y="908636"/>
              <a:ext cx="496500" cy="0"/>
            </a:xfrm>
            <a:prstGeom prst="straightConnector1">
              <a:avLst/>
            </a:prstGeom>
            <a:noFill/>
            <a:ln cap="flat" cmpd="sng" w="381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1293" name="Google Shape;1293;p41"/>
          <p:cNvSpPr/>
          <p:nvPr/>
        </p:nvSpPr>
        <p:spPr>
          <a:xfrm rot="5400000">
            <a:off x="7991109" y="3991705"/>
            <a:ext cx="374429" cy="1928819"/>
          </a:xfrm>
          <a:custGeom>
            <a:rect b="b" l="l" r="r" t="t"/>
            <a:pathLst>
              <a:path extrusionOk="0" h="30892" w="48913">
                <a:moveTo>
                  <a:pt x="0" y="0"/>
                </a:moveTo>
                <a:lnTo>
                  <a:pt x="0" y="30892"/>
                </a:lnTo>
                <a:lnTo>
                  <a:pt x="48913" y="30892"/>
                </a:lnTo>
              </a:path>
            </a:pathLst>
          </a:custGeom>
          <a:noFill/>
          <a:ln cap="flat" cmpd="sng" w="28575">
            <a:solidFill>
              <a:srgbClr val="B5B4B5"/>
            </a:solidFill>
            <a:prstDash val="solid"/>
            <a:round/>
            <a:headEnd len="med" w="med" type="none"/>
            <a:tailEnd len="med" w="med" type="none"/>
          </a:ln>
        </p:spPr>
      </p:sp>
      <p:grpSp>
        <p:nvGrpSpPr>
          <p:cNvPr id="1294" name="Google Shape;1294;p41"/>
          <p:cNvGrpSpPr/>
          <p:nvPr/>
        </p:nvGrpSpPr>
        <p:grpSpPr>
          <a:xfrm>
            <a:off x="0" y="1741725"/>
            <a:ext cx="9140400" cy="2628000"/>
            <a:chOff x="0" y="1741725"/>
            <a:chExt cx="9140400" cy="2628000"/>
          </a:xfrm>
        </p:grpSpPr>
        <p:sp>
          <p:nvSpPr>
            <p:cNvPr id="1295" name="Google Shape;1295;p41"/>
            <p:cNvSpPr/>
            <p:nvPr/>
          </p:nvSpPr>
          <p:spPr>
            <a:xfrm>
              <a:off x="0" y="1741725"/>
              <a:ext cx="9140400" cy="2628000"/>
            </a:xfrm>
            <a:prstGeom prst="rect">
              <a:avLst/>
            </a:prstGeom>
            <a:solidFill>
              <a:srgbClr val="3B373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296" name="Google Shape;1296;p41"/>
            <p:cNvGrpSpPr/>
            <p:nvPr/>
          </p:nvGrpSpPr>
          <p:grpSpPr>
            <a:xfrm>
              <a:off x="775225" y="2259249"/>
              <a:ext cx="7852450" cy="1592952"/>
              <a:chOff x="775225" y="2119975"/>
              <a:chExt cx="7852450" cy="1592952"/>
            </a:xfrm>
          </p:grpSpPr>
          <p:grpSp>
            <p:nvGrpSpPr>
              <p:cNvPr id="1297" name="Google Shape;1297;p41"/>
              <p:cNvGrpSpPr/>
              <p:nvPr/>
            </p:nvGrpSpPr>
            <p:grpSpPr>
              <a:xfrm>
                <a:off x="775225" y="2119975"/>
                <a:ext cx="2415300" cy="1592952"/>
                <a:chOff x="775225" y="2119975"/>
                <a:chExt cx="2415300" cy="1592952"/>
              </a:xfrm>
            </p:grpSpPr>
            <p:grpSp>
              <p:nvGrpSpPr>
                <p:cNvPr id="1298" name="Google Shape;1298;p41"/>
                <p:cNvGrpSpPr/>
                <p:nvPr/>
              </p:nvGrpSpPr>
              <p:grpSpPr>
                <a:xfrm>
                  <a:off x="777700" y="2119975"/>
                  <a:ext cx="1023750" cy="159300"/>
                  <a:chOff x="777700" y="2119975"/>
                  <a:chExt cx="1023750" cy="159300"/>
                </a:xfrm>
              </p:grpSpPr>
              <p:sp>
                <p:nvSpPr>
                  <p:cNvPr id="1299" name="Google Shape;1299;p41"/>
                  <p:cNvSpPr/>
                  <p:nvPr/>
                </p:nvSpPr>
                <p:spPr>
                  <a:xfrm>
                    <a:off x="777700" y="2119975"/>
                    <a:ext cx="167700" cy="159300"/>
                  </a:xfrm>
                  <a:prstGeom prst="star5">
                    <a:avLst>
                      <a:gd fmla="val 25638" name="adj"/>
                      <a:gd fmla="val 105146" name="hf"/>
                      <a:gd fmla="val 110557" name="vf"/>
                    </a:avLst>
                  </a:prstGeom>
                  <a:solidFill>
                    <a:srgbClr val="F8DB5C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300" name="Google Shape;1300;p41"/>
                  <p:cNvSpPr/>
                  <p:nvPr/>
                </p:nvSpPr>
                <p:spPr>
                  <a:xfrm>
                    <a:off x="991713" y="2119975"/>
                    <a:ext cx="167700" cy="159300"/>
                  </a:xfrm>
                  <a:prstGeom prst="star5">
                    <a:avLst>
                      <a:gd fmla="val 25638" name="adj"/>
                      <a:gd fmla="val 105146" name="hf"/>
                      <a:gd fmla="val 110557" name="vf"/>
                    </a:avLst>
                  </a:prstGeom>
                  <a:solidFill>
                    <a:srgbClr val="F8DB5C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301" name="Google Shape;1301;p41"/>
                  <p:cNvSpPr/>
                  <p:nvPr/>
                </p:nvSpPr>
                <p:spPr>
                  <a:xfrm>
                    <a:off x="1205725" y="2119975"/>
                    <a:ext cx="167700" cy="159300"/>
                  </a:xfrm>
                  <a:prstGeom prst="star5">
                    <a:avLst>
                      <a:gd fmla="val 25638" name="adj"/>
                      <a:gd fmla="val 105146" name="hf"/>
                      <a:gd fmla="val 110557" name="vf"/>
                    </a:avLst>
                  </a:prstGeom>
                  <a:solidFill>
                    <a:srgbClr val="F8DB5C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302" name="Google Shape;1302;p41"/>
                  <p:cNvSpPr/>
                  <p:nvPr/>
                </p:nvSpPr>
                <p:spPr>
                  <a:xfrm>
                    <a:off x="1419738" y="2119975"/>
                    <a:ext cx="167700" cy="159300"/>
                  </a:xfrm>
                  <a:prstGeom prst="star5">
                    <a:avLst>
                      <a:gd fmla="val 25638" name="adj"/>
                      <a:gd fmla="val 105146" name="hf"/>
                      <a:gd fmla="val 110557" name="vf"/>
                    </a:avLst>
                  </a:prstGeom>
                  <a:solidFill>
                    <a:srgbClr val="F8DB5C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303" name="Google Shape;1303;p41"/>
                  <p:cNvSpPr/>
                  <p:nvPr/>
                </p:nvSpPr>
                <p:spPr>
                  <a:xfrm>
                    <a:off x="1633750" y="2119975"/>
                    <a:ext cx="167700" cy="159300"/>
                  </a:xfrm>
                  <a:prstGeom prst="star5">
                    <a:avLst>
                      <a:gd fmla="val 25638" name="adj"/>
                      <a:gd fmla="val 105146" name="hf"/>
                      <a:gd fmla="val 110557" name="vf"/>
                    </a:avLst>
                  </a:prstGeom>
                  <a:solidFill>
                    <a:srgbClr val="F8DB5C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sp>
              <p:nvSpPr>
                <p:cNvPr id="1304" name="Google Shape;1304;p41"/>
                <p:cNvSpPr txBox="1"/>
                <p:nvPr/>
              </p:nvSpPr>
              <p:spPr>
                <a:xfrm>
                  <a:off x="775225" y="2600608"/>
                  <a:ext cx="2415300" cy="231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 sz="1500">
                      <a:solidFill>
                        <a:schemeClr val="lt1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Mia Wilson</a:t>
                  </a:r>
                  <a:endParaRPr b="1" sz="15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  <p:sp>
              <p:nvSpPr>
                <p:cNvPr id="1305" name="Google Shape;1305;p41"/>
                <p:cNvSpPr txBox="1"/>
                <p:nvPr/>
              </p:nvSpPr>
              <p:spPr>
                <a:xfrm>
                  <a:off x="775225" y="3103327"/>
                  <a:ext cx="2415300" cy="60960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7150" rotWithShape="0" algn="bl" dir="5400000" dist="19050">
                    <a:srgbClr val="000000">
                      <a:alpha val="50000"/>
                    </a:srgbClr>
                  </a:outerShdw>
                </a:effectLst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200">
                      <a:solidFill>
                        <a:schemeClr val="lt1"/>
                      </a:solidFill>
                      <a:latin typeface="Montserrat Medium"/>
                      <a:ea typeface="Montserrat Medium"/>
                      <a:cs typeface="Montserrat Medium"/>
                      <a:sym typeface="Montserrat Medium"/>
                    </a:rPr>
                    <a:t>Showcase real customer reviews about your product, service, or company.</a:t>
                  </a:r>
                  <a:endParaRPr sz="1200">
                    <a:solidFill>
                      <a:schemeClr val="lt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endParaRPr>
                </a:p>
              </p:txBody>
            </p:sp>
          </p:grpSp>
          <p:grpSp>
            <p:nvGrpSpPr>
              <p:cNvPr id="1306" name="Google Shape;1306;p41"/>
              <p:cNvGrpSpPr/>
              <p:nvPr/>
            </p:nvGrpSpPr>
            <p:grpSpPr>
              <a:xfrm>
                <a:off x="3493800" y="2119975"/>
                <a:ext cx="2415300" cy="1592952"/>
                <a:chOff x="775225" y="2119975"/>
                <a:chExt cx="2415300" cy="1592952"/>
              </a:xfrm>
            </p:grpSpPr>
            <p:grpSp>
              <p:nvGrpSpPr>
                <p:cNvPr id="1307" name="Google Shape;1307;p41"/>
                <p:cNvGrpSpPr/>
                <p:nvPr/>
              </p:nvGrpSpPr>
              <p:grpSpPr>
                <a:xfrm>
                  <a:off x="777700" y="2119975"/>
                  <a:ext cx="1023750" cy="159300"/>
                  <a:chOff x="777700" y="2119975"/>
                  <a:chExt cx="1023750" cy="159300"/>
                </a:xfrm>
              </p:grpSpPr>
              <p:sp>
                <p:nvSpPr>
                  <p:cNvPr id="1308" name="Google Shape;1308;p41"/>
                  <p:cNvSpPr/>
                  <p:nvPr/>
                </p:nvSpPr>
                <p:spPr>
                  <a:xfrm>
                    <a:off x="777700" y="2119975"/>
                    <a:ext cx="167700" cy="159300"/>
                  </a:xfrm>
                  <a:prstGeom prst="star5">
                    <a:avLst>
                      <a:gd fmla="val 25638" name="adj"/>
                      <a:gd fmla="val 105146" name="hf"/>
                      <a:gd fmla="val 110557" name="vf"/>
                    </a:avLst>
                  </a:prstGeom>
                  <a:solidFill>
                    <a:srgbClr val="F8DB5C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309" name="Google Shape;1309;p41"/>
                  <p:cNvSpPr/>
                  <p:nvPr/>
                </p:nvSpPr>
                <p:spPr>
                  <a:xfrm>
                    <a:off x="991713" y="2119975"/>
                    <a:ext cx="167700" cy="159300"/>
                  </a:xfrm>
                  <a:prstGeom prst="star5">
                    <a:avLst>
                      <a:gd fmla="val 25638" name="adj"/>
                      <a:gd fmla="val 105146" name="hf"/>
                      <a:gd fmla="val 110557" name="vf"/>
                    </a:avLst>
                  </a:prstGeom>
                  <a:solidFill>
                    <a:srgbClr val="F8DB5C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310" name="Google Shape;1310;p41"/>
                  <p:cNvSpPr/>
                  <p:nvPr/>
                </p:nvSpPr>
                <p:spPr>
                  <a:xfrm>
                    <a:off x="1205725" y="2119975"/>
                    <a:ext cx="167700" cy="159300"/>
                  </a:xfrm>
                  <a:prstGeom prst="star5">
                    <a:avLst>
                      <a:gd fmla="val 25638" name="adj"/>
                      <a:gd fmla="val 105146" name="hf"/>
                      <a:gd fmla="val 110557" name="vf"/>
                    </a:avLst>
                  </a:prstGeom>
                  <a:solidFill>
                    <a:srgbClr val="F8DB5C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311" name="Google Shape;1311;p41"/>
                  <p:cNvSpPr/>
                  <p:nvPr/>
                </p:nvSpPr>
                <p:spPr>
                  <a:xfrm>
                    <a:off x="1419738" y="2119975"/>
                    <a:ext cx="167700" cy="159300"/>
                  </a:xfrm>
                  <a:prstGeom prst="star5">
                    <a:avLst>
                      <a:gd fmla="val 25638" name="adj"/>
                      <a:gd fmla="val 105146" name="hf"/>
                      <a:gd fmla="val 110557" name="vf"/>
                    </a:avLst>
                  </a:prstGeom>
                  <a:solidFill>
                    <a:srgbClr val="F8DB5C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312" name="Google Shape;1312;p41"/>
                  <p:cNvSpPr/>
                  <p:nvPr/>
                </p:nvSpPr>
                <p:spPr>
                  <a:xfrm>
                    <a:off x="1633750" y="2119975"/>
                    <a:ext cx="167700" cy="159300"/>
                  </a:xfrm>
                  <a:prstGeom prst="star5">
                    <a:avLst>
                      <a:gd fmla="val 25638" name="adj"/>
                      <a:gd fmla="val 105146" name="hf"/>
                      <a:gd fmla="val 110557" name="vf"/>
                    </a:avLst>
                  </a:prstGeom>
                  <a:solidFill>
                    <a:srgbClr val="F8DB5C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sp>
              <p:nvSpPr>
                <p:cNvPr id="1313" name="Google Shape;1313;p41"/>
                <p:cNvSpPr txBox="1"/>
                <p:nvPr/>
              </p:nvSpPr>
              <p:spPr>
                <a:xfrm>
                  <a:off x="775225" y="2600608"/>
                  <a:ext cx="2415300" cy="231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 sz="1500">
                      <a:solidFill>
                        <a:schemeClr val="lt1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Elijah White</a:t>
                  </a:r>
                  <a:endParaRPr b="1" sz="15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  <p:sp>
              <p:nvSpPr>
                <p:cNvPr id="1314" name="Google Shape;1314;p41"/>
                <p:cNvSpPr txBox="1"/>
                <p:nvPr/>
              </p:nvSpPr>
              <p:spPr>
                <a:xfrm>
                  <a:off x="775225" y="3103327"/>
                  <a:ext cx="2415300" cy="60960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7150" rotWithShape="0" algn="bl" dir="5400000" dist="19050">
                    <a:srgbClr val="000000">
                      <a:alpha val="50000"/>
                    </a:srgbClr>
                  </a:outerShdw>
                </a:effectLst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200">
                      <a:solidFill>
                        <a:schemeClr val="lt1"/>
                      </a:solidFill>
                      <a:latin typeface="Montserrat Medium"/>
                      <a:ea typeface="Montserrat Medium"/>
                      <a:cs typeface="Montserrat Medium"/>
                      <a:sym typeface="Montserrat Medium"/>
                    </a:rPr>
                    <a:t>Showcase real customer reviews about your product, service, or company.</a:t>
                  </a:r>
                  <a:endParaRPr sz="1200">
                    <a:solidFill>
                      <a:schemeClr val="lt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endParaRPr>
                </a:p>
              </p:txBody>
            </p:sp>
          </p:grpSp>
          <p:grpSp>
            <p:nvGrpSpPr>
              <p:cNvPr id="1315" name="Google Shape;1315;p41"/>
              <p:cNvGrpSpPr/>
              <p:nvPr/>
            </p:nvGrpSpPr>
            <p:grpSpPr>
              <a:xfrm>
                <a:off x="6212375" y="2119975"/>
                <a:ext cx="2415300" cy="1592952"/>
                <a:chOff x="775225" y="2119975"/>
                <a:chExt cx="2415300" cy="1592952"/>
              </a:xfrm>
            </p:grpSpPr>
            <p:grpSp>
              <p:nvGrpSpPr>
                <p:cNvPr id="1316" name="Google Shape;1316;p41"/>
                <p:cNvGrpSpPr/>
                <p:nvPr/>
              </p:nvGrpSpPr>
              <p:grpSpPr>
                <a:xfrm>
                  <a:off x="777700" y="2119975"/>
                  <a:ext cx="1023750" cy="159300"/>
                  <a:chOff x="777700" y="2119975"/>
                  <a:chExt cx="1023750" cy="159300"/>
                </a:xfrm>
              </p:grpSpPr>
              <p:sp>
                <p:nvSpPr>
                  <p:cNvPr id="1317" name="Google Shape;1317;p41"/>
                  <p:cNvSpPr/>
                  <p:nvPr/>
                </p:nvSpPr>
                <p:spPr>
                  <a:xfrm>
                    <a:off x="777700" y="2119975"/>
                    <a:ext cx="167700" cy="159300"/>
                  </a:xfrm>
                  <a:prstGeom prst="star5">
                    <a:avLst>
                      <a:gd fmla="val 25638" name="adj"/>
                      <a:gd fmla="val 105146" name="hf"/>
                      <a:gd fmla="val 110557" name="vf"/>
                    </a:avLst>
                  </a:prstGeom>
                  <a:solidFill>
                    <a:srgbClr val="F8DB5C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318" name="Google Shape;1318;p41"/>
                  <p:cNvSpPr/>
                  <p:nvPr/>
                </p:nvSpPr>
                <p:spPr>
                  <a:xfrm>
                    <a:off x="991713" y="2119975"/>
                    <a:ext cx="167700" cy="159300"/>
                  </a:xfrm>
                  <a:prstGeom prst="star5">
                    <a:avLst>
                      <a:gd fmla="val 25638" name="adj"/>
                      <a:gd fmla="val 105146" name="hf"/>
                      <a:gd fmla="val 110557" name="vf"/>
                    </a:avLst>
                  </a:prstGeom>
                  <a:solidFill>
                    <a:srgbClr val="F8DB5C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319" name="Google Shape;1319;p41"/>
                  <p:cNvSpPr/>
                  <p:nvPr/>
                </p:nvSpPr>
                <p:spPr>
                  <a:xfrm>
                    <a:off x="1205725" y="2119975"/>
                    <a:ext cx="167700" cy="159300"/>
                  </a:xfrm>
                  <a:prstGeom prst="star5">
                    <a:avLst>
                      <a:gd fmla="val 25638" name="adj"/>
                      <a:gd fmla="val 105146" name="hf"/>
                      <a:gd fmla="val 110557" name="vf"/>
                    </a:avLst>
                  </a:prstGeom>
                  <a:solidFill>
                    <a:srgbClr val="F8DB5C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320" name="Google Shape;1320;p41"/>
                  <p:cNvSpPr/>
                  <p:nvPr/>
                </p:nvSpPr>
                <p:spPr>
                  <a:xfrm>
                    <a:off x="1419738" y="2119975"/>
                    <a:ext cx="167700" cy="159300"/>
                  </a:xfrm>
                  <a:prstGeom prst="star5">
                    <a:avLst>
                      <a:gd fmla="val 25638" name="adj"/>
                      <a:gd fmla="val 105146" name="hf"/>
                      <a:gd fmla="val 110557" name="vf"/>
                    </a:avLst>
                  </a:prstGeom>
                  <a:solidFill>
                    <a:srgbClr val="F8DB5C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321" name="Google Shape;1321;p41"/>
                  <p:cNvSpPr/>
                  <p:nvPr/>
                </p:nvSpPr>
                <p:spPr>
                  <a:xfrm>
                    <a:off x="1633750" y="2119975"/>
                    <a:ext cx="167700" cy="159300"/>
                  </a:xfrm>
                  <a:prstGeom prst="star5">
                    <a:avLst>
                      <a:gd fmla="val 25638" name="adj"/>
                      <a:gd fmla="val 105146" name="hf"/>
                      <a:gd fmla="val 110557" name="vf"/>
                    </a:avLst>
                  </a:prstGeom>
                  <a:solidFill>
                    <a:srgbClr val="F8DB5C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sp>
              <p:nvSpPr>
                <p:cNvPr id="1322" name="Google Shape;1322;p41"/>
                <p:cNvSpPr txBox="1"/>
                <p:nvPr/>
              </p:nvSpPr>
              <p:spPr>
                <a:xfrm>
                  <a:off x="775225" y="2600608"/>
                  <a:ext cx="2415300" cy="231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 sz="1500">
                      <a:solidFill>
                        <a:schemeClr val="lt1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Benjamin Thomas</a:t>
                  </a:r>
                  <a:endParaRPr b="1" sz="15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  <p:sp>
              <p:nvSpPr>
                <p:cNvPr id="1323" name="Google Shape;1323;p41"/>
                <p:cNvSpPr txBox="1"/>
                <p:nvPr/>
              </p:nvSpPr>
              <p:spPr>
                <a:xfrm>
                  <a:off x="775225" y="3103327"/>
                  <a:ext cx="2415300" cy="60960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7150" rotWithShape="0" algn="bl" dir="5400000" dist="19050">
                    <a:srgbClr val="000000">
                      <a:alpha val="50000"/>
                    </a:srgbClr>
                  </a:outerShdw>
                </a:effectLst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200">
                      <a:solidFill>
                        <a:schemeClr val="lt1"/>
                      </a:solidFill>
                      <a:latin typeface="Montserrat Medium"/>
                      <a:ea typeface="Montserrat Medium"/>
                      <a:cs typeface="Montserrat Medium"/>
                      <a:sym typeface="Montserrat Medium"/>
                    </a:rPr>
                    <a:t>Showcase real customer reviews about your product, service, or company.</a:t>
                  </a:r>
                  <a:endParaRPr sz="1200">
                    <a:solidFill>
                      <a:schemeClr val="lt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endParaRPr>
                </a:p>
              </p:txBody>
            </p:sp>
          </p:grpSp>
        </p:grp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oogle Shape;90;p15"/>
          <p:cNvGrpSpPr/>
          <p:nvPr/>
        </p:nvGrpSpPr>
        <p:grpSpPr>
          <a:xfrm>
            <a:off x="0" y="716000"/>
            <a:ext cx="3315025" cy="277200"/>
            <a:chOff x="0" y="716000"/>
            <a:chExt cx="3315025" cy="277200"/>
          </a:xfrm>
        </p:grpSpPr>
        <p:sp>
          <p:nvSpPr>
            <p:cNvPr id="91" name="Google Shape;91;p15"/>
            <p:cNvSpPr txBox="1"/>
            <p:nvPr/>
          </p:nvSpPr>
          <p:spPr>
            <a:xfrm>
              <a:off x="775225" y="716000"/>
              <a:ext cx="25398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800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Mission Statement</a:t>
              </a:r>
              <a:endParaRPr b="1" sz="1800">
                <a:solidFill>
                  <a:srgbClr val="17141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92" name="Google Shape;92;p15"/>
            <p:cNvCxnSpPr/>
            <p:nvPr/>
          </p:nvCxnSpPr>
          <p:spPr>
            <a:xfrm>
              <a:off x="0" y="908636"/>
              <a:ext cx="496500" cy="0"/>
            </a:xfrm>
            <a:prstGeom prst="straightConnector1">
              <a:avLst/>
            </a:prstGeom>
            <a:noFill/>
            <a:ln cap="flat" cmpd="sng" w="38100">
              <a:solidFill>
                <a:srgbClr val="171416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93" name="Google Shape;93;p15"/>
          <p:cNvSpPr/>
          <p:nvPr/>
        </p:nvSpPr>
        <p:spPr>
          <a:xfrm>
            <a:off x="5147925" y="1425"/>
            <a:ext cx="1222825" cy="772300"/>
          </a:xfrm>
          <a:custGeom>
            <a:rect b="b" l="l" r="r" t="t"/>
            <a:pathLst>
              <a:path extrusionOk="0" h="30892" w="48913">
                <a:moveTo>
                  <a:pt x="0" y="0"/>
                </a:moveTo>
                <a:lnTo>
                  <a:pt x="0" y="30892"/>
                </a:lnTo>
                <a:lnTo>
                  <a:pt x="48913" y="30892"/>
                </a:lnTo>
              </a:path>
            </a:pathLst>
          </a:custGeom>
          <a:noFill/>
          <a:ln cap="flat" cmpd="sng" w="28575">
            <a:solidFill>
              <a:srgbClr val="EBF0EE"/>
            </a:solidFill>
            <a:prstDash val="solid"/>
            <a:round/>
            <a:headEnd len="med" w="med" type="none"/>
            <a:tailEnd len="med" w="med" type="none"/>
          </a:ln>
        </p:spPr>
      </p:sp>
      <p:pic>
        <p:nvPicPr>
          <p:cNvPr id="94" name="Google Shape;9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8111" y="0"/>
            <a:ext cx="2123125" cy="2202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5" name="Google Shape;95;p15"/>
          <p:cNvGrpSpPr/>
          <p:nvPr/>
        </p:nvGrpSpPr>
        <p:grpSpPr>
          <a:xfrm>
            <a:off x="789457" y="2903225"/>
            <a:ext cx="3799975" cy="1508400"/>
            <a:chOff x="770150" y="2903225"/>
            <a:chExt cx="3799975" cy="1508400"/>
          </a:xfrm>
        </p:grpSpPr>
        <p:sp>
          <p:nvSpPr>
            <p:cNvPr id="96" name="Google Shape;96;p15"/>
            <p:cNvSpPr/>
            <p:nvPr/>
          </p:nvSpPr>
          <p:spPr>
            <a:xfrm>
              <a:off x="770150" y="2932875"/>
              <a:ext cx="144000" cy="144000"/>
            </a:xfrm>
            <a:prstGeom prst="rect">
              <a:avLst/>
            </a:prstGeom>
            <a:solidFill>
              <a:srgbClr val="6069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15"/>
            <p:cNvSpPr txBox="1"/>
            <p:nvPr/>
          </p:nvSpPr>
          <p:spPr>
            <a:xfrm>
              <a:off x="1034325" y="2903225"/>
              <a:ext cx="3535800" cy="150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ru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Mission:</a:t>
              </a:r>
              <a:r>
                <a:rPr lang="ru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ru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 brief, clear statement that  outlines the company’s core purpose and values. Example: “Our mission is to deliver innovative, customer-focused solutions that drive success </a:t>
              </a:r>
              <a:endParaRPr>
                <a:solidFill>
                  <a:srgbClr val="17141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and enhance lives.”</a:t>
              </a:r>
              <a:endParaRPr>
                <a:solidFill>
                  <a:srgbClr val="17141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98" name="Google Shape;98;p15"/>
          <p:cNvGrpSpPr/>
          <p:nvPr/>
        </p:nvGrpSpPr>
        <p:grpSpPr>
          <a:xfrm>
            <a:off x="4983946" y="2903225"/>
            <a:ext cx="3799975" cy="1249800"/>
            <a:chOff x="770150" y="2903225"/>
            <a:chExt cx="3799975" cy="1249800"/>
          </a:xfrm>
        </p:grpSpPr>
        <p:sp>
          <p:nvSpPr>
            <p:cNvPr id="99" name="Google Shape;99;p15"/>
            <p:cNvSpPr/>
            <p:nvPr/>
          </p:nvSpPr>
          <p:spPr>
            <a:xfrm>
              <a:off x="770150" y="2932875"/>
              <a:ext cx="144000" cy="144000"/>
            </a:xfrm>
            <a:prstGeom prst="rect">
              <a:avLst/>
            </a:prstGeom>
            <a:solidFill>
              <a:srgbClr val="6069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15"/>
            <p:cNvSpPr txBox="1"/>
            <p:nvPr/>
          </p:nvSpPr>
          <p:spPr>
            <a:xfrm>
              <a:off x="1034325" y="2903225"/>
              <a:ext cx="3535800" cy="124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Vision: </a:t>
              </a:r>
              <a:r>
                <a:rPr lang="ru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Describe the long-term goal </a:t>
              </a:r>
              <a:endParaRPr>
                <a:solidFill>
                  <a:srgbClr val="17141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of the company. Example: “To be a global leader in [industry], creating value through sustainability and </a:t>
              </a:r>
              <a:endParaRPr>
                <a:solidFill>
                  <a:srgbClr val="17141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innovation.”</a:t>
              </a:r>
              <a:endParaRPr>
                <a:solidFill>
                  <a:srgbClr val="17141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7" name="Shape 1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8" name="Google Shape;1328;p42"/>
          <p:cNvGrpSpPr/>
          <p:nvPr/>
        </p:nvGrpSpPr>
        <p:grpSpPr>
          <a:xfrm>
            <a:off x="-30" y="0"/>
            <a:ext cx="9151964" cy="5143500"/>
            <a:chOff x="-30" y="0"/>
            <a:chExt cx="9151964" cy="5143500"/>
          </a:xfrm>
        </p:grpSpPr>
        <p:pic>
          <p:nvPicPr>
            <p:cNvPr id="1329" name="Google Shape;1329;p42"/>
            <p:cNvPicPr preferRelativeResize="0"/>
            <p:nvPr/>
          </p:nvPicPr>
          <p:blipFill rotWithShape="1">
            <a:blip r:embed="rId3">
              <a:alphaModFix/>
            </a:blip>
            <a:srcRect b="864" l="864" r="864" t="864"/>
            <a:stretch/>
          </p:blipFill>
          <p:spPr>
            <a:xfrm>
              <a:off x="-30" y="0"/>
              <a:ext cx="9151964" cy="5143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30" name="Google Shape;1330;p42"/>
            <p:cNvSpPr/>
            <p:nvPr/>
          </p:nvSpPr>
          <p:spPr>
            <a:xfrm flipH="1">
              <a:off x="-18" y="0"/>
              <a:ext cx="4556368" cy="2008443"/>
            </a:xfrm>
            <a:custGeom>
              <a:rect b="b" l="l" r="r" t="t"/>
              <a:pathLst>
                <a:path extrusionOk="0" h="30892" w="48913">
                  <a:moveTo>
                    <a:pt x="0" y="0"/>
                  </a:moveTo>
                  <a:lnTo>
                    <a:pt x="0" y="30892"/>
                  </a:lnTo>
                  <a:lnTo>
                    <a:pt x="48913" y="30892"/>
                  </a:lnTo>
                </a:path>
              </a:pathLst>
            </a:custGeom>
            <a:noFill/>
            <a:ln cap="flat" cmpd="sng" w="28575">
              <a:solidFill>
                <a:srgbClr val="F2F2F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331" name="Google Shape;1331;p42"/>
            <p:cNvSpPr/>
            <p:nvPr/>
          </p:nvSpPr>
          <p:spPr>
            <a:xfrm rot="10800000">
              <a:off x="15" y="4385101"/>
              <a:ext cx="7848580" cy="758399"/>
            </a:xfrm>
            <a:custGeom>
              <a:rect b="b" l="l" r="r" t="t"/>
              <a:pathLst>
                <a:path extrusionOk="0" h="30892" w="48913">
                  <a:moveTo>
                    <a:pt x="0" y="0"/>
                  </a:moveTo>
                  <a:lnTo>
                    <a:pt x="0" y="30892"/>
                  </a:lnTo>
                  <a:lnTo>
                    <a:pt x="48913" y="30892"/>
                  </a:lnTo>
                </a:path>
              </a:pathLst>
            </a:custGeom>
            <a:noFill/>
            <a:ln cap="flat" cmpd="sng" w="28575">
              <a:solidFill>
                <a:srgbClr val="F2F2F2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grpSp>
        <p:nvGrpSpPr>
          <p:cNvPr id="1332" name="Google Shape;1332;p42"/>
          <p:cNvGrpSpPr/>
          <p:nvPr/>
        </p:nvGrpSpPr>
        <p:grpSpPr>
          <a:xfrm>
            <a:off x="668753" y="561225"/>
            <a:ext cx="3887700" cy="1108757"/>
            <a:chOff x="668753" y="561225"/>
            <a:chExt cx="3887700" cy="1108757"/>
          </a:xfrm>
        </p:grpSpPr>
        <p:sp>
          <p:nvSpPr>
            <p:cNvPr id="1333" name="Google Shape;1333;p42"/>
            <p:cNvSpPr txBox="1"/>
            <p:nvPr/>
          </p:nvSpPr>
          <p:spPr>
            <a:xfrm>
              <a:off x="668753" y="561225"/>
              <a:ext cx="38877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4800">
                  <a:solidFill>
                    <a:srgbClr val="F8DB5C"/>
                  </a:solidFill>
                  <a:latin typeface="Righteous"/>
                  <a:ea typeface="Righteous"/>
                  <a:cs typeface="Righteous"/>
                  <a:sym typeface="Righteous"/>
                </a:rPr>
                <a:t>THANK YOU</a:t>
              </a:r>
              <a:endParaRPr sz="4800">
                <a:solidFill>
                  <a:srgbClr val="F8DB5C"/>
                </a:solidFill>
                <a:latin typeface="Righteous"/>
                <a:ea typeface="Righteous"/>
                <a:cs typeface="Righteous"/>
                <a:sym typeface="Righteous"/>
              </a:endParaRPr>
            </a:p>
          </p:txBody>
        </p:sp>
        <p:sp>
          <p:nvSpPr>
            <p:cNvPr id="1334" name="Google Shape;1334;p42"/>
            <p:cNvSpPr txBox="1"/>
            <p:nvPr/>
          </p:nvSpPr>
          <p:spPr>
            <a:xfrm>
              <a:off x="771324" y="1377482"/>
              <a:ext cx="34236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900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For Your Attention</a:t>
              </a:r>
              <a:endParaRPr sz="19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</p:grpSp>
      <p:grpSp>
        <p:nvGrpSpPr>
          <p:cNvPr id="1335" name="Google Shape;1335;p42"/>
          <p:cNvGrpSpPr/>
          <p:nvPr/>
        </p:nvGrpSpPr>
        <p:grpSpPr>
          <a:xfrm>
            <a:off x="766231" y="2451963"/>
            <a:ext cx="8017770" cy="1212255"/>
            <a:chOff x="766231" y="2451963"/>
            <a:chExt cx="8017770" cy="1212255"/>
          </a:xfrm>
        </p:grpSpPr>
        <p:grpSp>
          <p:nvGrpSpPr>
            <p:cNvPr id="1336" name="Google Shape;1336;p42"/>
            <p:cNvGrpSpPr/>
            <p:nvPr/>
          </p:nvGrpSpPr>
          <p:grpSpPr>
            <a:xfrm>
              <a:off x="766231" y="2451963"/>
              <a:ext cx="3423600" cy="1212250"/>
              <a:chOff x="766231" y="2451963"/>
              <a:chExt cx="3423600" cy="1212250"/>
            </a:xfrm>
          </p:grpSpPr>
          <p:sp>
            <p:nvSpPr>
              <p:cNvPr id="1337" name="Google Shape;1337;p42"/>
              <p:cNvSpPr txBox="1"/>
              <p:nvPr/>
            </p:nvSpPr>
            <p:spPr>
              <a:xfrm>
                <a:off x="766231" y="2451963"/>
                <a:ext cx="34236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22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Get in Touch:</a:t>
                </a:r>
                <a:endParaRPr b="1" sz="22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338" name="Google Shape;1338;p42"/>
              <p:cNvSpPr txBox="1"/>
              <p:nvPr/>
            </p:nvSpPr>
            <p:spPr>
              <a:xfrm>
                <a:off x="766231" y="2924188"/>
                <a:ext cx="3423600" cy="200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3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T: </a:t>
                </a:r>
                <a:r>
                  <a:rPr lang="ru" sz="13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+1-013-4576-890</a:t>
                </a:r>
                <a:endParaRPr sz="13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339" name="Google Shape;1339;p42"/>
              <p:cNvSpPr txBox="1"/>
              <p:nvPr/>
            </p:nvSpPr>
            <p:spPr>
              <a:xfrm>
                <a:off x="766231" y="3194150"/>
                <a:ext cx="3423600" cy="200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3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M: </a:t>
                </a:r>
                <a:r>
                  <a:rPr lang="ru" sz="13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businessroadmaptemplate@mail.ltd</a:t>
                </a:r>
                <a:endParaRPr sz="13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340" name="Google Shape;1340;p42"/>
              <p:cNvSpPr txBox="1"/>
              <p:nvPr/>
            </p:nvSpPr>
            <p:spPr>
              <a:xfrm>
                <a:off x="766231" y="3464113"/>
                <a:ext cx="3423600" cy="200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3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W: </a:t>
                </a:r>
                <a:r>
                  <a:rPr lang="ru" sz="13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businessroadmaptemplate.ltd</a:t>
                </a:r>
                <a:endParaRPr sz="13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grpSp>
          <p:nvGrpSpPr>
            <p:cNvPr id="1341" name="Google Shape;1341;p42"/>
            <p:cNvGrpSpPr/>
            <p:nvPr/>
          </p:nvGrpSpPr>
          <p:grpSpPr>
            <a:xfrm>
              <a:off x="5720401" y="2451975"/>
              <a:ext cx="3063600" cy="1212242"/>
              <a:chOff x="5720401" y="2451975"/>
              <a:chExt cx="3063600" cy="1212242"/>
            </a:xfrm>
          </p:grpSpPr>
          <p:sp>
            <p:nvSpPr>
              <p:cNvPr id="1342" name="Google Shape;1342;p42"/>
              <p:cNvSpPr txBox="1"/>
              <p:nvPr/>
            </p:nvSpPr>
            <p:spPr>
              <a:xfrm>
                <a:off x="5720401" y="2451975"/>
                <a:ext cx="3063600" cy="677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1" lang="ru" sz="22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We are on Social </a:t>
                </a:r>
                <a:endParaRPr b="1" sz="22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22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Networks:</a:t>
                </a:r>
                <a:endParaRPr b="1" sz="22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grpSp>
            <p:nvGrpSpPr>
              <p:cNvPr id="1343" name="Google Shape;1343;p42"/>
              <p:cNvGrpSpPr/>
              <p:nvPr/>
            </p:nvGrpSpPr>
            <p:grpSpPr>
              <a:xfrm>
                <a:off x="5753767" y="3233042"/>
                <a:ext cx="1750875" cy="431175"/>
                <a:chOff x="5753767" y="3233042"/>
                <a:chExt cx="1750875" cy="431175"/>
              </a:xfrm>
            </p:grpSpPr>
            <p:pic>
              <p:nvPicPr>
                <p:cNvPr id="1344" name="Google Shape;1344;p42"/>
                <p:cNvPicPr preferRelativeResize="0"/>
                <p:nvPr/>
              </p:nvPicPr>
              <p:blipFill>
                <a:blip r:embed="rId4">
                  <a:alphaModFix/>
                </a:blip>
                <a:stretch>
                  <a:fillRect/>
                </a:stretch>
              </p:blipFill>
              <p:spPr>
                <a:xfrm>
                  <a:off x="5753767" y="3233042"/>
                  <a:ext cx="431150" cy="4311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45" name="Google Shape;1345;p42"/>
                <p:cNvPicPr preferRelativeResize="0"/>
                <p:nvPr/>
              </p:nvPicPr>
              <p:blipFill>
                <a:blip r:embed="rId5">
                  <a:alphaModFix/>
                </a:blip>
                <a:stretch>
                  <a:fillRect/>
                </a:stretch>
              </p:blipFill>
              <p:spPr>
                <a:xfrm>
                  <a:off x="6413630" y="3233042"/>
                  <a:ext cx="431150" cy="4311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46" name="Google Shape;1346;p42"/>
                <p:cNvPicPr preferRelativeResize="0"/>
                <p:nvPr/>
              </p:nvPicPr>
              <p:blipFill>
                <a:blip r:embed="rId6">
                  <a:alphaModFix/>
                </a:blip>
                <a:stretch>
                  <a:fillRect/>
                </a:stretch>
              </p:blipFill>
              <p:spPr>
                <a:xfrm>
                  <a:off x="7073492" y="3233042"/>
                  <a:ext cx="431150" cy="4311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16"/>
          <p:cNvPicPr preferRelativeResize="0"/>
          <p:nvPr/>
        </p:nvPicPr>
        <p:blipFill rotWithShape="1">
          <a:blip r:embed="rId3">
            <a:alphaModFix/>
          </a:blip>
          <a:srcRect b="426" l="602" r="602" t="436"/>
          <a:stretch/>
        </p:blipFill>
        <p:spPr>
          <a:xfrm>
            <a:off x="-10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6" name="Google Shape;106;p16"/>
          <p:cNvGrpSpPr/>
          <p:nvPr/>
        </p:nvGrpSpPr>
        <p:grpSpPr>
          <a:xfrm>
            <a:off x="-91" y="902138"/>
            <a:ext cx="9144516" cy="3339225"/>
            <a:chOff x="-91" y="908175"/>
            <a:chExt cx="9144516" cy="3339225"/>
          </a:xfrm>
        </p:grpSpPr>
        <p:sp>
          <p:nvSpPr>
            <p:cNvPr id="107" name="Google Shape;107;p16"/>
            <p:cNvSpPr/>
            <p:nvPr/>
          </p:nvSpPr>
          <p:spPr>
            <a:xfrm>
              <a:off x="-91" y="908175"/>
              <a:ext cx="2397675" cy="929050"/>
            </a:xfrm>
            <a:custGeom>
              <a:rect b="b" l="l" r="r" t="t"/>
              <a:pathLst>
                <a:path extrusionOk="0" h="37162" w="95907">
                  <a:moveTo>
                    <a:pt x="0" y="0"/>
                  </a:moveTo>
                  <a:lnTo>
                    <a:pt x="95907" y="0"/>
                  </a:lnTo>
                  <a:lnTo>
                    <a:pt x="95907" y="37162"/>
                  </a:lnTo>
                </a:path>
              </a:pathLst>
            </a:custGeom>
            <a:noFill/>
            <a:ln cap="flat" cmpd="sng" w="2857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08" name="Google Shape;108;p16"/>
            <p:cNvSpPr/>
            <p:nvPr/>
          </p:nvSpPr>
          <p:spPr>
            <a:xfrm>
              <a:off x="6756125" y="1840350"/>
              <a:ext cx="2388300" cy="2407050"/>
            </a:xfrm>
            <a:custGeom>
              <a:rect b="b" l="l" r="r" t="t"/>
              <a:pathLst>
                <a:path extrusionOk="0" h="96282" w="95532">
                  <a:moveTo>
                    <a:pt x="0" y="0"/>
                  </a:moveTo>
                  <a:lnTo>
                    <a:pt x="43731" y="0"/>
                  </a:lnTo>
                  <a:lnTo>
                    <a:pt x="43731" y="96282"/>
                  </a:lnTo>
                  <a:lnTo>
                    <a:pt x="95532" y="96282"/>
                  </a:lnTo>
                </a:path>
              </a:pathLst>
            </a:custGeom>
            <a:noFill/>
            <a:ln cap="flat" cmpd="sng" w="2857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sp>
        <p:grpSp>
          <p:nvGrpSpPr>
            <p:cNvPr id="109" name="Google Shape;109;p16"/>
            <p:cNvGrpSpPr/>
            <p:nvPr/>
          </p:nvGrpSpPr>
          <p:grpSpPr>
            <a:xfrm>
              <a:off x="1233200" y="1340411"/>
              <a:ext cx="6677400" cy="2268214"/>
              <a:chOff x="1233200" y="1340411"/>
              <a:chExt cx="6677400" cy="2268214"/>
            </a:xfrm>
          </p:grpSpPr>
          <p:sp>
            <p:nvSpPr>
              <p:cNvPr id="110" name="Google Shape;110;p16"/>
              <p:cNvSpPr txBox="1"/>
              <p:nvPr/>
            </p:nvSpPr>
            <p:spPr>
              <a:xfrm>
                <a:off x="2422100" y="1340411"/>
                <a:ext cx="4299600" cy="206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2200">
                    <a:solidFill>
                      <a:srgbClr val="F8DB5C"/>
                    </a:solidFill>
                    <a:latin typeface="Righteous"/>
                    <a:ea typeface="Righteous"/>
                    <a:cs typeface="Righteous"/>
                    <a:sym typeface="Righteous"/>
                  </a:rPr>
                  <a:t>Wow!</a:t>
                </a:r>
                <a:endParaRPr sz="12200">
                  <a:solidFill>
                    <a:schemeClr val="lt1"/>
                  </a:solidFill>
                  <a:latin typeface="Righteous"/>
                  <a:ea typeface="Righteous"/>
                  <a:cs typeface="Righteous"/>
                  <a:sym typeface="Righteous"/>
                </a:endParaRPr>
              </a:p>
            </p:txBody>
          </p:sp>
          <p:sp>
            <p:nvSpPr>
              <p:cNvPr id="111" name="Google Shape;111;p16"/>
              <p:cNvSpPr txBox="1"/>
              <p:nvPr/>
            </p:nvSpPr>
            <p:spPr>
              <a:xfrm>
                <a:off x="1233200" y="3177525"/>
                <a:ext cx="6677400" cy="431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600">
                    <a:solidFill>
                      <a:schemeClr val="lt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rPr>
                  <a:t>Add a few words that increase interest in your company</a:t>
                </a:r>
                <a:endParaRPr sz="1600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endParaRPr>
              </a:p>
            </p:txBody>
          </p:sp>
        </p:grp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7"/>
          <p:cNvSpPr txBox="1"/>
          <p:nvPr/>
        </p:nvSpPr>
        <p:spPr>
          <a:xfrm>
            <a:off x="2830925" y="716000"/>
            <a:ext cx="34821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171416"/>
                </a:solidFill>
                <a:latin typeface="Montserrat"/>
                <a:ea typeface="Montserrat"/>
                <a:cs typeface="Montserrat"/>
                <a:sym typeface="Montserrat"/>
              </a:rPr>
              <a:t>Market Trend Analysis</a:t>
            </a:r>
            <a:endParaRPr b="1" sz="1800">
              <a:solidFill>
                <a:srgbClr val="17141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7" name="Google Shape;117;p17"/>
          <p:cNvSpPr/>
          <p:nvPr/>
        </p:nvSpPr>
        <p:spPr>
          <a:xfrm>
            <a:off x="-4775" y="1425"/>
            <a:ext cx="2191825" cy="772300"/>
          </a:xfrm>
          <a:custGeom>
            <a:rect b="b" l="l" r="r" t="t"/>
            <a:pathLst>
              <a:path extrusionOk="0" h="30892" w="87673">
                <a:moveTo>
                  <a:pt x="87673" y="0"/>
                </a:moveTo>
                <a:lnTo>
                  <a:pt x="87673" y="30892"/>
                </a:lnTo>
                <a:lnTo>
                  <a:pt x="0" y="30772"/>
                </a:lnTo>
              </a:path>
            </a:pathLst>
          </a:custGeom>
          <a:noFill/>
          <a:ln cap="flat" cmpd="sng" w="28575">
            <a:solidFill>
              <a:srgbClr val="EBF0EE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8" name="Google Shape;118;p17"/>
          <p:cNvSpPr/>
          <p:nvPr/>
        </p:nvSpPr>
        <p:spPr>
          <a:xfrm>
            <a:off x="7157850" y="4371200"/>
            <a:ext cx="1986575" cy="772300"/>
          </a:xfrm>
          <a:custGeom>
            <a:rect b="b" l="l" r="r" t="t"/>
            <a:pathLst>
              <a:path extrusionOk="0" h="30892" w="79463">
                <a:moveTo>
                  <a:pt x="0" y="30892"/>
                </a:moveTo>
                <a:lnTo>
                  <a:pt x="0" y="0"/>
                </a:lnTo>
                <a:lnTo>
                  <a:pt x="79463" y="114"/>
                </a:lnTo>
              </a:path>
            </a:pathLst>
          </a:custGeom>
          <a:noFill/>
          <a:ln cap="flat" cmpd="sng" w="28575">
            <a:solidFill>
              <a:srgbClr val="EBF0EE"/>
            </a:solidFill>
            <a:prstDash val="solid"/>
            <a:round/>
            <a:headEnd len="med" w="med" type="none"/>
            <a:tailEnd len="med" w="med" type="none"/>
          </a:ln>
        </p:spPr>
      </p:sp>
      <p:grpSp>
        <p:nvGrpSpPr>
          <p:cNvPr id="119" name="Google Shape;119;p17"/>
          <p:cNvGrpSpPr/>
          <p:nvPr/>
        </p:nvGrpSpPr>
        <p:grpSpPr>
          <a:xfrm>
            <a:off x="858053" y="1498384"/>
            <a:ext cx="7427894" cy="2912040"/>
            <a:chOff x="858053" y="1498384"/>
            <a:chExt cx="7427894" cy="2912040"/>
          </a:xfrm>
        </p:grpSpPr>
        <p:grpSp>
          <p:nvGrpSpPr>
            <p:cNvPr id="120" name="Google Shape;120;p17"/>
            <p:cNvGrpSpPr/>
            <p:nvPr/>
          </p:nvGrpSpPr>
          <p:grpSpPr>
            <a:xfrm>
              <a:off x="7220521" y="1976000"/>
              <a:ext cx="1065426" cy="1948100"/>
              <a:chOff x="7181299" y="1976000"/>
              <a:chExt cx="1065426" cy="1948100"/>
            </a:xfrm>
          </p:grpSpPr>
          <p:sp>
            <p:nvSpPr>
              <p:cNvPr id="121" name="Google Shape;121;p17"/>
              <p:cNvSpPr/>
              <p:nvPr/>
            </p:nvSpPr>
            <p:spPr>
              <a:xfrm>
                <a:off x="7181299" y="2342975"/>
                <a:ext cx="759300" cy="1213200"/>
              </a:xfrm>
              <a:prstGeom prst="roundRect">
                <a:avLst>
                  <a:gd fmla="val 16759" name="adj"/>
                </a:avLst>
              </a:prstGeom>
              <a:solidFill>
                <a:srgbClr val="8F4E2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" name="Google Shape;122;p17"/>
              <p:cNvSpPr/>
              <p:nvPr/>
            </p:nvSpPr>
            <p:spPr>
              <a:xfrm>
                <a:off x="7521125" y="1976000"/>
                <a:ext cx="725175" cy="1948100"/>
              </a:xfrm>
              <a:custGeom>
                <a:rect b="b" l="l" r="r" t="t"/>
                <a:pathLst>
                  <a:path extrusionOk="0" h="77924" w="29007">
                    <a:moveTo>
                      <a:pt x="0" y="0"/>
                    </a:moveTo>
                    <a:lnTo>
                      <a:pt x="29007" y="38570"/>
                    </a:lnTo>
                    <a:lnTo>
                      <a:pt x="784" y="77924"/>
                    </a:lnTo>
                  </a:path>
                </a:pathLst>
              </a:custGeom>
              <a:noFill/>
              <a:ln cap="flat" cmpd="sng" w="228600">
                <a:solidFill>
                  <a:srgbClr val="8F4E27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123" name="Google Shape;123;p17"/>
              <p:cNvSpPr/>
              <p:nvPr/>
            </p:nvSpPr>
            <p:spPr>
              <a:xfrm rot="5400000">
                <a:off x="7343725" y="2653250"/>
                <a:ext cx="1216800" cy="589200"/>
              </a:xfrm>
              <a:prstGeom prst="triangle">
                <a:avLst>
                  <a:gd fmla="val 50000" name="adj"/>
                </a:avLst>
              </a:prstGeom>
              <a:solidFill>
                <a:srgbClr val="8F4E2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24" name="Google Shape;124;p17"/>
            <p:cNvSpPr/>
            <p:nvPr/>
          </p:nvSpPr>
          <p:spPr>
            <a:xfrm>
              <a:off x="858053" y="2342975"/>
              <a:ext cx="152400" cy="1213200"/>
            </a:xfrm>
            <a:prstGeom prst="rect">
              <a:avLst/>
            </a:prstGeom>
            <a:solidFill>
              <a:srgbClr val="F4C1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25" name="Google Shape;125;p17"/>
            <p:cNvGrpSpPr/>
            <p:nvPr/>
          </p:nvGrpSpPr>
          <p:grpSpPr>
            <a:xfrm>
              <a:off x="1164478" y="1498384"/>
              <a:ext cx="1206300" cy="2667541"/>
              <a:chOff x="1101000" y="1498384"/>
              <a:chExt cx="1206300" cy="2667541"/>
            </a:xfrm>
          </p:grpSpPr>
          <p:sp>
            <p:nvSpPr>
              <p:cNvPr id="126" name="Google Shape;126;p17"/>
              <p:cNvSpPr txBox="1"/>
              <p:nvPr/>
            </p:nvSpPr>
            <p:spPr>
              <a:xfrm>
                <a:off x="1101000" y="1498384"/>
                <a:ext cx="1206300" cy="431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1" lang="ru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Current </a:t>
                </a:r>
                <a:endParaRPr b="1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Trends</a:t>
                </a:r>
                <a:endParaRPr b="1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27" name="Google Shape;127;p17"/>
              <p:cNvSpPr txBox="1"/>
              <p:nvPr/>
            </p:nvSpPr>
            <p:spPr>
              <a:xfrm>
                <a:off x="1101000" y="3750425"/>
                <a:ext cx="1206300" cy="415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900">
                    <a:solidFill>
                      <a:srgbClr val="171416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Highlight </a:t>
                </a:r>
                <a:endParaRPr sz="900">
                  <a:solidFill>
                    <a:srgbClr val="171416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900">
                    <a:solidFill>
                      <a:srgbClr val="171416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significant market trends</a:t>
                </a:r>
                <a:endParaRPr sz="900">
                  <a:solidFill>
                    <a:srgbClr val="171416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  <p:grpSp>
          <p:nvGrpSpPr>
            <p:cNvPr id="128" name="Google Shape;128;p17"/>
            <p:cNvGrpSpPr/>
            <p:nvPr/>
          </p:nvGrpSpPr>
          <p:grpSpPr>
            <a:xfrm>
              <a:off x="5999912" y="2103250"/>
              <a:ext cx="1450275" cy="1539900"/>
              <a:chOff x="5999912" y="2103250"/>
              <a:chExt cx="1450275" cy="1539900"/>
            </a:xfrm>
          </p:grpSpPr>
          <p:grpSp>
            <p:nvGrpSpPr>
              <p:cNvPr id="129" name="Google Shape;129;p17"/>
              <p:cNvGrpSpPr/>
              <p:nvPr/>
            </p:nvGrpSpPr>
            <p:grpSpPr>
              <a:xfrm>
                <a:off x="5999912" y="2103250"/>
                <a:ext cx="1450275" cy="1539900"/>
                <a:chOff x="1078850" y="2103250"/>
                <a:chExt cx="1450275" cy="1539900"/>
              </a:xfrm>
            </p:grpSpPr>
            <p:sp>
              <p:nvSpPr>
                <p:cNvPr id="130" name="Google Shape;130;p17"/>
                <p:cNvSpPr/>
                <p:nvPr/>
              </p:nvSpPr>
              <p:spPr>
                <a:xfrm>
                  <a:off x="1078850" y="2342975"/>
                  <a:ext cx="1222200" cy="1213200"/>
                </a:xfrm>
                <a:prstGeom prst="roundRect">
                  <a:avLst>
                    <a:gd fmla="val 11749" name="adj"/>
                  </a:avLst>
                </a:prstGeom>
                <a:solidFill>
                  <a:srgbClr val="A75A3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31" name="Google Shape;131;p17"/>
                <p:cNvGrpSpPr/>
                <p:nvPr/>
              </p:nvGrpSpPr>
              <p:grpSpPr>
                <a:xfrm>
                  <a:off x="1559450" y="2103250"/>
                  <a:ext cx="969675" cy="1539900"/>
                  <a:chOff x="1559450" y="2103250"/>
                  <a:chExt cx="969675" cy="1539900"/>
                </a:xfrm>
              </p:grpSpPr>
              <p:grpSp>
                <p:nvGrpSpPr>
                  <p:cNvPr id="132" name="Google Shape;132;p17"/>
                  <p:cNvGrpSpPr/>
                  <p:nvPr/>
                </p:nvGrpSpPr>
                <p:grpSpPr>
                  <a:xfrm>
                    <a:off x="1559450" y="2103250"/>
                    <a:ext cx="261000" cy="326550"/>
                    <a:chOff x="1560525" y="2103250"/>
                    <a:chExt cx="261000" cy="326550"/>
                  </a:xfrm>
                </p:grpSpPr>
                <p:sp>
                  <p:nvSpPr>
                    <p:cNvPr id="133" name="Google Shape;133;p17"/>
                    <p:cNvSpPr/>
                    <p:nvPr/>
                  </p:nvSpPr>
                  <p:spPr>
                    <a:xfrm>
                      <a:off x="1560525" y="2103250"/>
                      <a:ext cx="261000" cy="166500"/>
                    </a:xfrm>
                    <a:prstGeom prst="ellipse">
                      <a:avLst/>
                    </a:prstGeom>
                    <a:solidFill>
                      <a:srgbClr val="A75A30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4" name="Google Shape;134;p17"/>
                    <p:cNvSpPr/>
                    <p:nvPr/>
                  </p:nvSpPr>
                  <p:spPr>
                    <a:xfrm rot="5400000">
                      <a:off x="1560525" y="2221300"/>
                      <a:ext cx="261000" cy="156000"/>
                    </a:xfrm>
                    <a:prstGeom prst="ellipse">
                      <a:avLst/>
                    </a:prstGeom>
                    <a:solidFill>
                      <a:srgbClr val="A75A30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35" name="Google Shape;135;p17"/>
                  <p:cNvGrpSpPr/>
                  <p:nvPr/>
                </p:nvGrpSpPr>
                <p:grpSpPr>
                  <a:xfrm>
                    <a:off x="1559450" y="3316600"/>
                    <a:ext cx="261000" cy="326550"/>
                    <a:chOff x="1560525" y="2103250"/>
                    <a:chExt cx="261000" cy="326550"/>
                  </a:xfrm>
                </p:grpSpPr>
                <p:sp>
                  <p:nvSpPr>
                    <p:cNvPr id="136" name="Google Shape;136;p17"/>
                    <p:cNvSpPr/>
                    <p:nvPr/>
                  </p:nvSpPr>
                  <p:spPr>
                    <a:xfrm>
                      <a:off x="1560525" y="2103250"/>
                      <a:ext cx="261000" cy="166500"/>
                    </a:xfrm>
                    <a:prstGeom prst="ellipse">
                      <a:avLst/>
                    </a:pr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7" name="Google Shape;137;p17"/>
                    <p:cNvSpPr/>
                    <p:nvPr/>
                  </p:nvSpPr>
                  <p:spPr>
                    <a:xfrm rot="5400000">
                      <a:off x="1560525" y="2221300"/>
                      <a:ext cx="261000" cy="156000"/>
                    </a:xfrm>
                    <a:prstGeom prst="ellipse">
                      <a:avLst/>
                    </a:pr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38" name="Google Shape;138;p17"/>
                  <p:cNvGrpSpPr/>
                  <p:nvPr/>
                </p:nvGrpSpPr>
                <p:grpSpPr>
                  <a:xfrm rot="5400000">
                    <a:off x="2235350" y="2786300"/>
                    <a:ext cx="261000" cy="326550"/>
                    <a:chOff x="1560525" y="2103250"/>
                    <a:chExt cx="261000" cy="326550"/>
                  </a:xfrm>
                </p:grpSpPr>
                <p:sp>
                  <p:nvSpPr>
                    <p:cNvPr id="139" name="Google Shape;139;p17"/>
                    <p:cNvSpPr/>
                    <p:nvPr/>
                  </p:nvSpPr>
                  <p:spPr>
                    <a:xfrm>
                      <a:off x="1560525" y="2103250"/>
                      <a:ext cx="261000" cy="166500"/>
                    </a:xfrm>
                    <a:prstGeom prst="ellipse">
                      <a:avLst/>
                    </a:prstGeom>
                    <a:solidFill>
                      <a:srgbClr val="A75A30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40" name="Google Shape;140;p17"/>
                    <p:cNvSpPr/>
                    <p:nvPr/>
                  </p:nvSpPr>
                  <p:spPr>
                    <a:xfrm rot="5400000">
                      <a:off x="1560525" y="2221300"/>
                      <a:ext cx="261000" cy="156000"/>
                    </a:xfrm>
                    <a:prstGeom prst="ellipse">
                      <a:avLst/>
                    </a:prstGeom>
                    <a:solidFill>
                      <a:srgbClr val="A75A30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</p:grpSp>
          <p:pic>
            <p:nvPicPr>
              <p:cNvPr id="141" name="Google Shape;141;p17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6332324" y="2700500"/>
                <a:ext cx="639150" cy="4570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42" name="Google Shape;142;p17"/>
            <p:cNvGrpSpPr/>
            <p:nvPr/>
          </p:nvGrpSpPr>
          <p:grpSpPr>
            <a:xfrm>
              <a:off x="2378977" y="1857901"/>
              <a:ext cx="1206300" cy="2552523"/>
              <a:chOff x="2320850" y="1857901"/>
              <a:chExt cx="1206300" cy="2552523"/>
            </a:xfrm>
          </p:grpSpPr>
          <p:sp>
            <p:nvSpPr>
              <p:cNvPr id="143" name="Google Shape;143;p17"/>
              <p:cNvSpPr txBox="1"/>
              <p:nvPr/>
            </p:nvSpPr>
            <p:spPr>
              <a:xfrm>
                <a:off x="2320850" y="3979324"/>
                <a:ext cx="1206300" cy="431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Growth </a:t>
                </a:r>
                <a:endParaRPr b="1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Projections</a:t>
                </a:r>
                <a:endParaRPr b="1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44" name="Google Shape;144;p17"/>
              <p:cNvSpPr txBox="1"/>
              <p:nvPr/>
            </p:nvSpPr>
            <p:spPr>
              <a:xfrm>
                <a:off x="2320850" y="1857901"/>
                <a:ext cx="1206300" cy="277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900">
                    <a:solidFill>
                      <a:srgbClr val="171416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 Include data on </a:t>
                </a:r>
                <a:endParaRPr sz="900">
                  <a:solidFill>
                    <a:srgbClr val="171416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900">
                    <a:solidFill>
                      <a:srgbClr val="171416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future growth rates</a:t>
                </a:r>
                <a:endParaRPr sz="900">
                  <a:solidFill>
                    <a:srgbClr val="171416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  <p:grpSp>
          <p:nvGrpSpPr>
            <p:cNvPr id="145" name="Google Shape;145;p17"/>
            <p:cNvGrpSpPr/>
            <p:nvPr/>
          </p:nvGrpSpPr>
          <p:grpSpPr>
            <a:xfrm>
              <a:off x="3573601" y="1498384"/>
              <a:ext cx="1206300" cy="2667541"/>
              <a:chOff x="1101000" y="1498384"/>
              <a:chExt cx="1206300" cy="2667541"/>
            </a:xfrm>
          </p:grpSpPr>
          <p:sp>
            <p:nvSpPr>
              <p:cNvPr id="146" name="Google Shape;146;p17"/>
              <p:cNvSpPr txBox="1"/>
              <p:nvPr/>
            </p:nvSpPr>
            <p:spPr>
              <a:xfrm>
                <a:off x="1101000" y="1498384"/>
                <a:ext cx="1206300" cy="431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Key </a:t>
                </a:r>
                <a:endParaRPr b="1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Drivers</a:t>
                </a:r>
                <a:endParaRPr b="1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47" name="Google Shape;147;p17"/>
              <p:cNvSpPr txBox="1"/>
              <p:nvPr/>
            </p:nvSpPr>
            <p:spPr>
              <a:xfrm>
                <a:off x="1101000" y="3750425"/>
                <a:ext cx="1206300" cy="415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900">
                    <a:solidFill>
                      <a:srgbClr val="171416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Discuss factors driving market changes</a:t>
                </a:r>
                <a:endParaRPr sz="900">
                  <a:solidFill>
                    <a:srgbClr val="171416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  <p:grpSp>
          <p:nvGrpSpPr>
            <p:cNvPr id="148" name="Google Shape;148;p17"/>
            <p:cNvGrpSpPr/>
            <p:nvPr/>
          </p:nvGrpSpPr>
          <p:grpSpPr>
            <a:xfrm>
              <a:off x="4786762" y="1658836"/>
              <a:ext cx="1206300" cy="2751588"/>
              <a:chOff x="2320850" y="1658836"/>
              <a:chExt cx="1206300" cy="2751588"/>
            </a:xfrm>
          </p:grpSpPr>
          <p:sp>
            <p:nvSpPr>
              <p:cNvPr id="149" name="Google Shape;149;p17"/>
              <p:cNvSpPr txBox="1"/>
              <p:nvPr/>
            </p:nvSpPr>
            <p:spPr>
              <a:xfrm>
                <a:off x="2320850" y="3979324"/>
                <a:ext cx="1206300" cy="431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Competitor Behavior</a:t>
                </a:r>
                <a:endParaRPr b="1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50" name="Google Shape;150;p17"/>
              <p:cNvSpPr txBox="1"/>
              <p:nvPr/>
            </p:nvSpPr>
            <p:spPr>
              <a:xfrm>
                <a:off x="2320850" y="1658836"/>
                <a:ext cx="1206300" cy="526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9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900">
                    <a:solidFill>
                      <a:srgbClr val="171416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Analyze how competitors are responding to market trends</a:t>
                </a:r>
                <a:endParaRPr sz="900">
                  <a:solidFill>
                    <a:srgbClr val="171416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  <p:grpSp>
          <p:nvGrpSpPr>
            <p:cNvPr id="151" name="Google Shape;151;p17"/>
            <p:cNvGrpSpPr/>
            <p:nvPr/>
          </p:nvGrpSpPr>
          <p:grpSpPr>
            <a:xfrm>
              <a:off x="6002399" y="1498384"/>
              <a:ext cx="1206300" cy="2529241"/>
              <a:chOff x="1101000" y="1498384"/>
              <a:chExt cx="1206300" cy="2529241"/>
            </a:xfrm>
          </p:grpSpPr>
          <p:sp>
            <p:nvSpPr>
              <p:cNvPr id="152" name="Google Shape;152;p17"/>
              <p:cNvSpPr txBox="1"/>
              <p:nvPr/>
            </p:nvSpPr>
            <p:spPr>
              <a:xfrm>
                <a:off x="1101000" y="1498384"/>
                <a:ext cx="1206300" cy="431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Challenges </a:t>
                </a:r>
                <a:endParaRPr b="1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&amp; Risks</a:t>
                </a:r>
                <a:endParaRPr b="1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53" name="Google Shape;153;p17"/>
              <p:cNvSpPr txBox="1"/>
              <p:nvPr/>
            </p:nvSpPr>
            <p:spPr>
              <a:xfrm>
                <a:off x="1101000" y="3750425"/>
                <a:ext cx="1206300" cy="277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900">
                    <a:solidFill>
                      <a:srgbClr val="171416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Identify potential barriers to growth</a:t>
                </a:r>
                <a:endParaRPr sz="900">
                  <a:solidFill>
                    <a:srgbClr val="171416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  <p:grpSp>
          <p:nvGrpSpPr>
            <p:cNvPr id="154" name="Google Shape;154;p17"/>
            <p:cNvGrpSpPr/>
            <p:nvPr/>
          </p:nvGrpSpPr>
          <p:grpSpPr>
            <a:xfrm>
              <a:off x="4791700" y="2251250"/>
              <a:ext cx="1452925" cy="1536950"/>
              <a:chOff x="4791700" y="2251250"/>
              <a:chExt cx="1452925" cy="1536950"/>
            </a:xfrm>
          </p:grpSpPr>
          <p:grpSp>
            <p:nvGrpSpPr>
              <p:cNvPr id="155" name="Google Shape;155;p17"/>
              <p:cNvGrpSpPr/>
              <p:nvPr/>
            </p:nvGrpSpPr>
            <p:grpSpPr>
              <a:xfrm rot="5400000">
                <a:off x="4749687" y="2293263"/>
                <a:ext cx="1536950" cy="1452925"/>
                <a:chOff x="992175" y="2103250"/>
                <a:chExt cx="1536950" cy="1452925"/>
              </a:xfrm>
            </p:grpSpPr>
            <p:sp>
              <p:nvSpPr>
                <p:cNvPr id="156" name="Google Shape;156;p17"/>
                <p:cNvSpPr/>
                <p:nvPr/>
              </p:nvSpPr>
              <p:spPr>
                <a:xfrm>
                  <a:off x="1078850" y="2342975"/>
                  <a:ext cx="1222200" cy="1213200"/>
                </a:xfrm>
                <a:prstGeom prst="roundRect">
                  <a:avLst>
                    <a:gd fmla="val 11749" name="adj"/>
                  </a:avLst>
                </a:prstGeom>
                <a:solidFill>
                  <a:srgbClr val="BD624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57" name="Google Shape;157;p17"/>
                <p:cNvGrpSpPr/>
                <p:nvPr/>
              </p:nvGrpSpPr>
              <p:grpSpPr>
                <a:xfrm>
                  <a:off x="992175" y="2103250"/>
                  <a:ext cx="1536950" cy="976825"/>
                  <a:chOff x="992175" y="2103250"/>
                  <a:chExt cx="1536950" cy="976825"/>
                </a:xfrm>
              </p:grpSpPr>
              <p:grpSp>
                <p:nvGrpSpPr>
                  <p:cNvPr id="158" name="Google Shape;158;p17"/>
                  <p:cNvGrpSpPr/>
                  <p:nvPr/>
                </p:nvGrpSpPr>
                <p:grpSpPr>
                  <a:xfrm>
                    <a:off x="1559450" y="2103250"/>
                    <a:ext cx="261000" cy="326550"/>
                    <a:chOff x="1560525" y="2103250"/>
                    <a:chExt cx="261000" cy="326550"/>
                  </a:xfrm>
                </p:grpSpPr>
                <p:sp>
                  <p:nvSpPr>
                    <p:cNvPr id="159" name="Google Shape;159;p17"/>
                    <p:cNvSpPr/>
                    <p:nvPr/>
                  </p:nvSpPr>
                  <p:spPr>
                    <a:xfrm>
                      <a:off x="1560525" y="2103250"/>
                      <a:ext cx="261000" cy="166500"/>
                    </a:xfrm>
                    <a:prstGeom prst="ellipse">
                      <a:avLst/>
                    </a:prstGeom>
                    <a:solidFill>
                      <a:srgbClr val="BD6246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60" name="Google Shape;160;p17"/>
                    <p:cNvSpPr/>
                    <p:nvPr/>
                  </p:nvSpPr>
                  <p:spPr>
                    <a:xfrm rot="5400000">
                      <a:off x="1560525" y="2221300"/>
                      <a:ext cx="261000" cy="156000"/>
                    </a:xfrm>
                    <a:prstGeom prst="ellipse">
                      <a:avLst/>
                    </a:prstGeom>
                    <a:solidFill>
                      <a:srgbClr val="BD6246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61" name="Google Shape;161;p17"/>
                  <p:cNvGrpSpPr/>
                  <p:nvPr/>
                </p:nvGrpSpPr>
                <p:grpSpPr>
                  <a:xfrm rot="5400000">
                    <a:off x="1024950" y="2786300"/>
                    <a:ext cx="261000" cy="326550"/>
                    <a:chOff x="1560525" y="2103250"/>
                    <a:chExt cx="261000" cy="326550"/>
                  </a:xfrm>
                </p:grpSpPr>
                <p:sp>
                  <p:nvSpPr>
                    <p:cNvPr id="162" name="Google Shape;162;p17"/>
                    <p:cNvSpPr/>
                    <p:nvPr/>
                  </p:nvSpPr>
                  <p:spPr>
                    <a:xfrm>
                      <a:off x="1560525" y="2103250"/>
                      <a:ext cx="261000" cy="166500"/>
                    </a:xfrm>
                    <a:prstGeom prst="ellipse">
                      <a:avLst/>
                    </a:pr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63" name="Google Shape;163;p17"/>
                    <p:cNvSpPr/>
                    <p:nvPr/>
                  </p:nvSpPr>
                  <p:spPr>
                    <a:xfrm rot="5400000">
                      <a:off x="1560525" y="2221300"/>
                      <a:ext cx="261000" cy="156000"/>
                    </a:xfrm>
                    <a:prstGeom prst="ellipse">
                      <a:avLst/>
                    </a:pr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64" name="Google Shape;164;p17"/>
                  <p:cNvGrpSpPr/>
                  <p:nvPr/>
                </p:nvGrpSpPr>
                <p:grpSpPr>
                  <a:xfrm rot="5400000">
                    <a:off x="2235350" y="2786300"/>
                    <a:ext cx="261000" cy="326550"/>
                    <a:chOff x="1560525" y="2103250"/>
                    <a:chExt cx="261000" cy="326550"/>
                  </a:xfrm>
                </p:grpSpPr>
                <p:sp>
                  <p:nvSpPr>
                    <p:cNvPr id="165" name="Google Shape;165;p17"/>
                    <p:cNvSpPr/>
                    <p:nvPr/>
                  </p:nvSpPr>
                  <p:spPr>
                    <a:xfrm>
                      <a:off x="1560525" y="2103250"/>
                      <a:ext cx="261000" cy="166500"/>
                    </a:xfrm>
                    <a:prstGeom prst="ellipse">
                      <a:avLst/>
                    </a:prstGeom>
                    <a:solidFill>
                      <a:srgbClr val="BD6246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66" name="Google Shape;166;p17"/>
                    <p:cNvSpPr/>
                    <p:nvPr/>
                  </p:nvSpPr>
                  <p:spPr>
                    <a:xfrm rot="5400000">
                      <a:off x="1560525" y="2221300"/>
                      <a:ext cx="261000" cy="156000"/>
                    </a:xfrm>
                    <a:prstGeom prst="ellipse">
                      <a:avLst/>
                    </a:prstGeom>
                    <a:solidFill>
                      <a:srgbClr val="BD6246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</p:grpSp>
          <p:pic>
            <p:nvPicPr>
              <p:cNvPr id="167" name="Google Shape;167;p17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5140125" y="2714876"/>
                <a:ext cx="569475" cy="50882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68" name="Google Shape;168;p17"/>
            <p:cNvGrpSpPr/>
            <p:nvPr/>
          </p:nvGrpSpPr>
          <p:grpSpPr>
            <a:xfrm>
              <a:off x="3573589" y="2103250"/>
              <a:ext cx="1450275" cy="1539900"/>
              <a:chOff x="3573589" y="2103250"/>
              <a:chExt cx="1450275" cy="1539900"/>
            </a:xfrm>
          </p:grpSpPr>
          <p:grpSp>
            <p:nvGrpSpPr>
              <p:cNvPr id="169" name="Google Shape;169;p17"/>
              <p:cNvGrpSpPr/>
              <p:nvPr/>
            </p:nvGrpSpPr>
            <p:grpSpPr>
              <a:xfrm>
                <a:off x="3573589" y="2103250"/>
                <a:ext cx="1450275" cy="1539900"/>
                <a:chOff x="1078850" y="2103250"/>
                <a:chExt cx="1450275" cy="1539900"/>
              </a:xfrm>
            </p:grpSpPr>
            <p:sp>
              <p:nvSpPr>
                <p:cNvPr id="170" name="Google Shape;170;p17"/>
                <p:cNvSpPr/>
                <p:nvPr/>
              </p:nvSpPr>
              <p:spPr>
                <a:xfrm>
                  <a:off x="1078850" y="2342975"/>
                  <a:ext cx="1222200" cy="1213200"/>
                </a:xfrm>
                <a:prstGeom prst="roundRect">
                  <a:avLst>
                    <a:gd fmla="val 11749" name="adj"/>
                  </a:avLst>
                </a:prstGeom>
                <a:solidFill>
                  <a:srgbClr val="D37F4E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71" name="Google Shape;171;p17"/>
                <p:cNvGrpSpPr/>
                <p:nvPr/>
              </p:nvGrpSpPr>
              <p:grpSpPr>
                <a:xfrm>
                  <a:off x="1559450" y="2103250"/>
                  <a:ext cx="969675" cy="1539900"/>
                  <a:chOff x="1559450" y="2103250"/>
                  <a:chExt cx="969675" cy="1539900"/>
                </a:xfrm>
              </p:grpSpPr>
              <p:grpSp>
                <p:nvGrpSpPr>
                  <p:cNvPr id="172" name="Google Shape;172;p17"/>
                  <p:cNvGrpSpPr/>
                  <p:nvPr/>
                </p:nvGrpSpPr>
                <p:grpSpPr>
                  <a:xfrm>
                    <a:off x="1559450" y="2103250"/>
                    <a:ext cx="261000" cy="326550"/>
                    <a:chOff x="1560525" y="2103250"/>
                    <a:chExt cx="261000" cy="326550"/>
                  </a:xfrm>
                </p:grpSpPr>
                <p:sp>
                  <p:nvSpPr>
                    <p:cNvPr id="173" name="Google Shape;173;p17"/>
                    <p:cNvSpPr/>
                    <p:nvPr/>
                  </p:nvSpPr>
                  <p:spPr>
                    <a:xfrm>
                      <a:off x="1560525" y="2103250"/>
                      <a:ext cx="261000" cy="166500"/>
                    </a:xfrm>
                    <a:prstGeom prst="ellipse">
                      <a:avLst/>
                    </a:prstGeom>
                    <a:solidFill>
                      <a:srgbClr val="D37F4E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74" name="Google Shape;174;p17"/>
                    <p:cNvSpPr/>
                    <p:nvPr/>
                  </p:nvSpPr>
                  <p:spPr>
                    <a:xfrm rot="5400000">
                      <a:off x="1560525" y="2221300"/>
                      <a:ext cx="261000" cy="156000"/>
                    </a:xfrm>
                    <a:prstGeom prst="ellipse">
                      <a:avLst/>
                    </a:prstGeom>
                    <a:solidFill>
                      <a:srgbClr val="D37F4E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75" name="Google Shape;175;p17"/>
                  <p:cNvGrpSpPr/>
                  <p:nvPr/>
                </p:nvGrpSpPr>
                <p:grpSpPr>
                  <a:xfrm>
                    <a:off x="1559450" y="3316600"/>
                    <a:ext cx="261000" cy="326550"/>
                    <a:chOff x="1560525" y="2103250"/>
                    <a:chExt cx="261000" cy="326550"/>
                  </a:xfrm>
                </p:grpSpPr>
                <p:sp>
                  <p:nvSpPr>
                    <p:cNvPr id="176" name="Google Shape;176;p17"/>
                    <p:cNvSpPr/>
                    <p:nvPr/>
                  </p:nvSpPr>
                  <p:spPr>
                    <a:xfrm>
                      <a:off x="1560525" y="2103250"/>
                      <a:ext cx="261000" cy="166500"/>
                    </a:xfrm>
                    <a:prstGeom prst="ellipse">
                      <a:avLst/>
                    </a:pr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77" name="Google Shape;177;p17"/>
                    <p:cNvSpPr/>
                    <p:nvPr/>
                  </p:nvSpPr>
                  <p:spPr>
                    <a:xfrm rot="5400000">
                      <a:off x="1560525" y="2221300"/>
                      <a:ext cx="261000" cy="156000"/>
                    </a:xfrm>
                    <a:prstGeom prst="ellipse">
                      <a:avLst/>
                    </a:pr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78" name="Google Shape;178;p17"/>
                  <p:cNvGrpSpPr/>
                  <p:nvPr/>
                </p:nvGrpSpPr>
                <p:grpSpPr>
                  <a:xfrm rot="5400000">
                    <a:off x="2235350" y="2786300"/>
                    <a:ext cx="261000" cy="326550"/>
                    <a:chOff x="1560525" y="2103250"/>
                    <a:chExt cx="261000" cy="326550"/>
                  </a:xfrm>
                </p:grpSpPr>
                <p:sp>
                  <p:nvSpPr>
                    <p:cNvPr id="179" name="Google Shape;179;p17"/>
                    <p:cNvSpPr/>
                    <p:nvPr/>
                  </p:nvSpPr>
                  <p:spPr>
                    <a:xfrm>
                      <a:off x="1560525" y="2103250"/>
                      <a:ext cx="261000" cy="166500"/>
                    </a:xfrm>
                    <a:prstGeom prst="ellipse">
                      <a:avLst/>
                    </a:prstGeom>
                    <a:solidFill>
                      <a:srgbClr val="D37F4E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80" name="Google Shape;180;p17"/>
                    <p:cNvSpPr/>
                    <p:nvPr/>
                  </p:nvSpPr>
                  <p:spPr>
                    <a:xfrm rot="5400000">
                      <a:off x="1560525" y="2221300"/>
                      <a:ext cx="261000" cy="156000"/>
                    </a:xfrm>
                    <a:prstGeom prst="ellipse">
                      <a:avLst/>
                    </a:prstGeom>
                    <a:solidFill>
                      <a:srgbClr val="D37F4E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</p:grpSp>
          <p:pic>
            <p:nvPicPr>
              <p:cNvPr id="181" name="Google Shape;181;p17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3949888" y="2559700"/>
                <a:ext cx="470937" cy="64482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2" name="Google Shape;182;p17"/>
            <p:cNvGrpSpPr/>
            <p:nvPr/>
          </p:nvGrpSpPr>
          <p:grpSpPr>
            <a:xfrm>
              <a:off x="2365377" y="2251250"/>
              <a:ext cx="1452925" cy="1536950"/>
              <a:chOff x="2365377" y="2251250"/>
              <a:chExt cx="1452925" cy="1536950"/>
            </a:xfrm>
          </p:grpSpPr>
          <p:grpSp>
            <p:nvGrpSpPr>
              <p:cNvPr id="183" name="Google Shape;183;p17"/>
              <p:cNvGrpSpPr/>
              <p:nvPr/>
            </p:nvGrpSpPr>
            <p:grpSpPr>
              <a:xfrm rot="5400000">
                <a:off x="2323365" y="2293263"/>
                <a:ext cx="1536950" cy="1452925"/>
                <a:chOff x="992175" y="2103250"/>
                <a:chExt cx="1536950" cy="1452925"/>
              </a:xfrm>
            </p:grpSpPr>
            <p:sp>
              <p:nvSpPr>
                <p:cNvPr id="184" name="Google Shape;184;p17"/>
                <p:cNvSpPr/>
                <p:nvPr/>
              </p:nvSpPr>
              <p:spPr>
                <a:xfrm>
                  <a:off x="1078850" y="2342975"/>
                  <a:ext cx="1222200" cy="1213200"/>
                </a:xfrm>
                <a:prstGeom prst="roundRect">
                  <a:avLst>
                    <a:gd fmla="val 11749" name="adj"/>
                  </a:avLst>
                </a:prstGeom>
                <a:solidFill>
                  <a:srgbClr val="E3A24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85" name="Google Shape;185;p17"/>
                <p:cNvGrpSpPr/>
                <p:nvPr/>
              </p:nvGrpSpPr>
              <p:grpSpPr>
                <a:xfrm>
                  <a:off x="992175" y="2103250"/>
                  <a:ext cx="1536950" cy="976825"/>
                  <a:chOff x="992175" y="2103250"/>
                  <a:chExt cx="1536950" cy="976825"/>
                </a:xfrm>
              </p:grpSpPr>
              <p:grpSp>
                <p:nvGrpSpPr>
                  <p:cNvPr id="186" name="Google Shape;186;p17"/>
                  <p:cNvGrpSpPr/>
                  <p:nvPr/>
                </p:nvGrpSpPr>
                <p:grpSpPr>
                  <a:xfrm>
                    <a:off x="1559450" y="2103250"/>
                    <a:ext cx="261000" cy="326550"/>
                    <a:chOff x="1560525" y="2103250"/>
                    <a:chExt cx="261000" cy="326550"/>
                  </a:xfrm>
                </p:grpSpPr>
                <p:sp>
                  <p:nvSpPr>
                    <p:cNvPr id="187" name="Google Shape;187;p17"/>
                    <p:cNvSpPr/>
                    <p:nvPr/>
                  </p:nvSpPr>
                  <p:spPr>
                    <a:xfrm>
                      <a:off x="1560525" y="2103250"/>
                      <a:ext cx="261000" cy="166500"/>
                    </a:xfrm>
                    <a:prstGeom prst="ellipse">
                      <a:avLst/>
                    </a:prstGeom>
                    <a:solidFill>
                      <a:srgbClr val="E3A24A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88" name="Google Shape;188;p17"/>
                    <p:cNvSpPr/>
                    <p:nvPr/>
                  </p:nvSpPr>
                  <p:spPr>
                    <a:xfrm rot="5400000">
                      <a:off x="1560525" y="2221300"/>
                      <a:ext cx="261000" cy="156000"/>
                    </a:xfrm>
                    <a:prstGeom prst="ellipse">
                      <a:avLst/>
                    </a:prstGeom>
                    <a:solidFill>
                      <a:srgbClr val="E3A24A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89" name="Google Shape;189;p17"/>
                  <p:cNvGrpSpPr/>
                  <p:nvPr/>
                </p:nvGrpSpPr>
                <p:grpSpPr>
                  <a:xfrm rot="5400000">
                    <a:off x="1024950" y="2786300"/>
                    <a:ext cx="261000" cy="326550"/>
                    <a:chOff x="1560525" y="2103250"/>
                    <a:chExt cx="261000" cy="326550"/>
                  </a:xfrm>
                </p:grpSpPr>
                <p:sp>
                  <p:nvSpPr>
                    <p:cNvPr id="190" name="Google Shape;190;p17"/>
                    <p:cNvSpPr/>
                    <p:nvPr/>
                  </p:nvSpPr>
                  <p:spPr>
                    <a:xfrm>
                      <a:off x="1560525" y="2103250"/>
                      <a:ext cx="261000" cy="166500"/>
                    </a:xfrm>
                    <a:prstGeom prst="ellipse">
                      <a:avLst/>
                    </a:pr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91" name="Google Shape;191;p17"/>
                    <p:cNvSpPr/>
                    <p:nvPr/>
                  </p:nvSpPr>
                  <p:spPr>
                    <a:xfrm rot="5400000">
                      <a:off x="1560525" y="2221300"/>
                      <a:ext cx="261000" cy="156000"/>
                    </a:xfrm>
                    <a:prstGeom prst="ellipse">
                      <a:avLst/>
                    </a:pr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92" name="Google Shape;192;p17"/>
                  <p:cNvGrpSpPr/>
                  <p:nvPr/>
                </p:nvGrpSpPr>
                <p:grpSpPr>
                  <a:xfrm rot="5400000">
                    <a:off x="2235350" y="2786300"/>
                    <a:ext cx="261000" cy="326550"/>
                    <a:chOff x="1560525" y="2103250"/>
                    <a:chExt cx="261000" cy="326550"/>
                  </a:xfrm>
                </p:grpSpPr>
                <p:sp>
                  <p:nvSpPr>
                    <p:cNvPr id="193" name="Google Shape;193;p17"/>
                    <p:cNvSpPr/>
                    <p:nvPr/>
                  </p:nvSpPr>
                  <p:spPr>
                    <a:xfrm>
                      <a:off x="1560525" y="2103250"/>
                      <a:ext cx="261000" cy="166500"/>
                    </a:xfrm>
                    <a:prstGeom prst="ellipse">
                      <a:avLst/>
                    </a:prstGeom>
                    <a:solidFill>
                      <a:srgbClr val="E3A24A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94" name="Google Shape;194;p17"/>
                    <p:cNvSpPr/>
                    <p:nvPr/>
                  </p:nvSpPr>
                  <p:spPr>
                    <a:xfrm rot="5400000">
                      <a:off x="1560525" y="2221300"/>
                      <a:ext cx="261000" cy="156000"/>
                    </a:xfrm>
                    <a:prstGeom prst="ellipse">
                      <a:avLst/>
                    </a:prstGeom>
                    <a:solidFill>
                      <a:srgbClr val="E3A24A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</p:grpSp>
          <p:pic>
            <p:nvPicPr>
              <p:cNvPr id="195" name="Google Shape;195;p17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9214" t="3493"/>
              <a:stretch/>
            </p:blipFill>
            <p:spPr>
              <a:xfrm>
                <a:off x="2693677" y="2704394"/>
                <a:ext cx="569475" cy="49036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96" name="Google Shape;196;p17"/>
            <p:cNvGrpSpPr/>
            <p:nvPr/>
          </p:nvGrpSpPr>
          <p:grpSpPr>
            <a:xfrm>
              <a:off x="1060592" y="2103250"/>
              <a:ext cx="1536950" cy="1539900"/>
              <a:chOff x="1060592" y="2103250"/>
              <a:chExt cx="1536950" cy="1539900"/>
            </a:xfrm>
          </p:grpSpPr>
          <p:grpSp>
            <p:nvGrpSpPr>
              <p:cNvPr id="197" name="Google Shape;197;p17"/>
              <p:cNvGrpSpPr/>
              <p:nvPr/>
            </p:nvGrpSpPr>
            <p:grpSpPr>
              <a:xfrm>
                <a:off x="1060592" y="2103250"/>
                <a:ext cx="1536950" cy="1539900"/>
                <a:chOff x="992175" y="2103250"/>
                <a:chExt cx="1536950" cy="1539900"/>
              </a:xfrm>
            </p:grpSpPr>
            <p:sp>
              <p:nvSpPr>
                <p:cNvPr id="198" name="Google Shape;198;p17"/>
                <p:cNvSpPr/>
                <p:nvPr/>
              </p:nvSpPr>
              <p:spPr>
                <a:xfrm>
                  <a:off x="1078850" y="2342975"/>
                  <a:ext cx="1222200" cy="1213200"/>
                </a:xfrm>
                <a:prstGeom prst="roundRect">
                  <a:avLst>
                    <a:gd fmla="val 11749" name="adj"/>
                  </a:avLst>
                </a:prstGeom>
                <a:solidFill>
                  <a:srgbClr val="F3B63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99" name="Google Shape;199;p17"/>
                <p:cNvGrpSpPr/>
                <p:nvPr/>
              </p:nvGrpSpPr>
              <p:grpSpPr>
                <a:xfrm>
                  <a:off x="992175" y="2103250"/>
                  <a:ext cx="1536950" cy="1539900"/>
                  <a:chOff x="992175" y="2103250"/>
                  <a:chExt cx="1536950" cy="1539900"/>
                </a:xfrm>
              </p:grpSpPr>
              <p:grpSp>
                <p:nvGrpSpPr>
                  <p:cNvPr id="200" name="Google Shape;200;p17"/>
                  <p:cNvGrpSpPr/>
                  <p:nvPr/>
                </p:nvGrpSpPr>
                <p:grpSpPr>
                  <a:xfrm>
                    <a:off x="1559450" y="2103250"/>
                    <a:ext cx="261000" cy="326550"/>
                    <a:chOff x="1560525" y="2103250"/>
                    <a:chExt cx="261000" cy="326550"/>
                  </a:xfrm>
                </p:grpSpPr>
                <p:sp>
                  <p:nvSpPr>
                    <p:cNvPr id="201" name="Google Shape;201;p17"/>
                    <p:cNvSpPr/>
                    <p:nvPr/>
                  </p:nvSpPr>
                  <p:spPr>
                    <a:xfrm>
                      <a:off x="1560525" y="2103250"/>
                      <a:ext cx="261000" cy="166500"/>
                    </a:xfrm>
                    <a:prstGeom prst="ellipse">
                      <a:avLst/>
                    </a:prstGeom>
                    <a:solidFill>
                      <a:srgbClr val="F3B635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02" name="Google Shape;202;p17"/>
                    <p:cNvSpPr/>
                    <p:nvPr/>
                  </p:nvSpPr>
                  <p:spPr>
                    <a:xfrm rot="5400000">
                      <a:off x="1560525" y="2221300"/>
                      <a:ext cx="261000" cy="156000"/>
                    </a:xfrm>
                    <a:prstGeom prst="ellipse">
                      <a:avLst/>
                    </a:prstGeom>
                    <a:solidFill>
                      <a:srgbClr val="F3B635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03" name="Google Shape;203;p17"/>
                  <p:cNvGrpSpPr/>
                  <p:nvPr/>
                </p:nvGrpSpPr>
                <p:grpSpPr>
                  <a:xfrm rot="5400000">
                    <a:off x="1024950" y="2786300"/>
                    <a:ext cx="261000" cy="326550"/>
                    <a:chOff x="1560525" y="2103250"/>
                    <a:chExt cx="261000" cy="326550"/>
                  </a:xfrm>
                </p:grpSpPr>
                <p:sp>
                  <p:nvSpPr>
                    <p:cNvPr id="204" name="Google Shape;204;p17"/>
                    <p:cNvSpPr/>
                    <p:nvPr/>
                  </p:nvSpPr>
                  <p:spPr>
                    <a:xfrm>
                      <a:off x="1560525" y="2103250"/>
                      <a:ext cx="261000" cy="166500"/>
                    </a:xfrm>
                    <a:prstGeom prst="ellipse">
                      <a:avLst/>
                    </a:pr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05" name="Google Shape;205;p17"/>
                    <p:cNvSpPr/>
                    <p:nvPr/>
                  </p:nvSpPr>
                  <p:spPr>
                    <a:xfrm rot="5400000">
                      <a:off x="1560525" y="2221300"/>
                      <a:ext cx="261000" cy="156000"/>
                    </a:xfrm>
                    <a:prstGeom prst="ellipse">
                      <a:avLst/>
                    </a:pr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06" name="Google Shape;206;p17"/>
                  <p:cNvGrpSpPr/>
                  <p:nvPr/>
                </p:nvGrpSpPr>
                <p:grpSpPr>
                  <a:xfrm>
                    <a:off x="1559450" y="3316600"/>
                    <a:ext cx="261000" cy="326550"/>
                    <a:chOff x="1560525" y="2103250"/>
                    <a:chExt cx="261000" cy="326550"/>
                  </a:xfrm>
                </p:grpSpPr>
                <p:sp>
                  <p:nvSpPr>
                    <p:cNvPr id="207" name="Google Shape;207;p17"/>
                    <p:cNvSpPr/>
                    <p:nvPr/>
                  </p:nvSpPr>
                  <p:spPr>
                    <a:xfrm>
                      <a:off x="1560525" y="2103250"/>
                      <a:ext cx="261000" cy="166500"/>
                    </a:xfrm>
                    <a:prstGeom prst="ellipse">
                      <a:avLst/>
                    </a:pr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08" name="Google Shape;208;p17"/>
                    <p:cNvSpPr/>
                    <p:nvPr/>
                  </p:nvSpPr>
                  <p:spPr>
                    <a:xfrm rot="5400000">
                      <a:off x="1560525" y="2221300"/>
                      <a:ext cx="261000" cy="156000"/>
                    </a:xfrm>
                    <a:prstGeom prst="ellipse">
                      <a:avLst/>
                    </a:pr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09" name="Google Shape;209;p17"/>
                  <p:cNvGrpSpPr/>
                  <p:nvPr/>
                </p:nvGrpSpPr>
                <p:grpSpPr>
                  <a:xfrm rot="5400000">
                    <a:off x="2235350" y="2786300"/>
                    <a:ext cx="261000" cy="326550"/>
                    <a:chOff x="1560525" y="2103250"/>
                    <a:chExt cx="261000" cy="326550"/>
                  </a:xfrm>
                </p:grpSpPr>
                <p:sp>
                  <p:nvSpPr>
                    <p:cNvPr id="210" name="Google Shape;210;p17"/>
                    <p:cNvSpPr/>
                    <p:nvPr/>
                  </p:nvSpPr>
                  <p:spPr>
                    <a:xfrm>
                      <a:off x="1560525" y="2103250"/>
                      <a:ext cx="261000" cy="166500"/>
                    </a:xfrm>
                    <a:prstGeom prst="ellipse">
                      <a:avLst/>
                    </a:prstGeom>
                    <a:solidFill>
                      <a:srgbClr val="F3B635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11" name="Google Shape;211;p17"/>
                    <p:cNvSpPr/>
                    <p:nvPr/>
                  </p:nvSpPr>
                  <p:spPr>
                    <a:xfrm rot="5400000">
                      <a:off x="1560525" y="2221300"/>
                      <a:ext cx="261000" cy="156000"/>
                    </a:xfrm>
                    <a:prstGeom prst="ellipse">
                      <a:avLst/>
                    </a:prstGeom>
                    <a:solidFill>
                      <a:srgbClr val="F3B635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</p:grpSp>
          <p:pic>
            <p:nvPicPr>
              <p:cNvPr id="212" name="Google Shape;212;p17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1493678" y="2667437"/>
                <a:ext cx="547900" cy="5231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" name="Google Shape;217;p18"/>
          <p:cNvGrpSpPr/>
          <p:nvPr/>
        </p:nvGrpSpPr>
        <p:grpSpPr>
          <a:xfrm>
            <a:off x="4610200" y="0"/>
            <a:ext cx="4533799" cy="5143501"/>
            <a:chOff x="4610200" y="1050"/>
            <a:chExt cx="4533799" cy="5143501"/>
          </a:xfrm>
        </p:grpSpPr>
        <p:pic>
          <p:nvPicPr>
            <p:cNvPr id="218" name="Google Shape;218;p18"/>
            <p:cNvPicPr preferRelativeResize="0"/>
            <p:nvPr/>
          </p:nvPicPr>
          <p:blipFill rotWithShape="1">
            <a:blip r:embed="rId3">
              <a:alphaModFix/>
            </a:blip>
            <a:srcRect b="553" l="543" r="553" t="543"/>
            <a:stretch/>
          </p:blipFill>
          <p:spPr>
            <a:xfrm>
              <a:off x="4610203" y="1050"/>
              <a:ext cx="4533796" cy="5143501"/>
            </a:xfrm>
            <a:prstGeom prst="rect">
              <a:avLst/>
            </a:prstGeom>
            <a:solidFill>
              <a:srgbClr val="3B373C"/>
            </a:solidFill>
            <a:ln>
              <a:noFill/>
            </a:ln>
          </p:spPr>
        </p:pic>
        <p:grpSp>
          <p:nvGrpSpPr>
            <p:cNvPr id="219" name="Google Shape;219;p18"/>
            <p:cNvGrpSpPr/>
            <p:nvPr/>
          </p:nvGrpSpPr>
          <p:grpSpPr>
            <a:xfrm>
              <a:off x="4610200" y="2177950"/>
              <a:ext cx="4522500" cy="2185800"/>
              <a:chOff x="4610200" y="2177950"/>
              <a:chExt cx="4522500" cy="2185800"/>
            </a:xfrm>
          </p:grpSpPr>
          <p:sp>
            <p:nvSpPr>
              <p:cNvPr id="220" name="Google Shape;220;p18"/>
              <p:cNvSpPr/>
              <p:nvPr/>
            </p:nvSpPr>
            <p:spPr>
              <a:xfrm>
                <a:off x="4610200" y="2177950"/>
                <a:ext cx="4522500" cy="2185800"/>
              </a:xfrm>
              <a:prstGeom prst="rect">
                <a:avLst/>
              </a:prstGeom>
              <a:solidFill>
                <a:srgbClr val="3B373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221" name="Google Shape;221;p18"/>
              <p:cNvGrpSpPr/>
              <p:nvPr/>
            </p:nvGrpSpPr>
            <p:grpSpPr>
              <a:xfrm>
                <a:off x="5180308" y="2569125"/>
                <a:ext cx="3451368" cy="1508400"/>
                <a:chOff x="1118912" y="2903233"/>
                <a:chExt cx="3451368" cy="1508400"/>
              </a:xfrm>
            </p:grpSpPr>
            <p:sp>
              <p:nvSpPr>
                <p:cNvPr id="222" name="Google Shape;222;p18"/>
                <p:cNvSpPr/>
                <p:nvPr/>
              </p:nvSpPr>
              <p:spPr>
                <a:xfrm>
                  <a:off x="1118912" y="2932875"/>
                  <a:ext cx="144000" cy="1440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23" name="Google Shape;223;p18"/>
                <p:cNvSpPr txBox="1"/>
                <p:nvPr/>
              </p:nvSpPr>
              <p:spPr>
                <a:xfrm>
                  <a:off x="1383079" y="2903233"/>
                  <a:ext cx="3187200" cy="1508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>
                      <a:solidFill>
                        <a:schemeClr val="lt1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Solution:</a:t>
                  </a:r>
                  <a:r>
                    <a:rPr lang="ru">
                      <a:solidFill>
                        <a:schemeClr val="lt1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 Present your product or service as the answer. Example: "Our platform streamlines processes with automation tools, increasing efficiency and reducing operational costs."</a:t>
                  </a:r>
                  <a:endParaRPr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</p:grpSp>
        </p:grpSp>
      </p:grpSp>
      <p:grpSp>
        <p:nvGrpSpPr>
          <p:cNvPr id="224" name="Google Shape;224;p18"/>
          <p:cNvGrpSpPr/>
          <p:nvPr/>
        </p:nvGrpSpPr>
        <p:grpSpPr>
          <a:xfrm>
            <a:off x="0" y="0"/>
            <a:ext cx="4832517" cy="5143542"/>
            <a:chOff x="0" y="0"/>
            <a:chExt cx="4833000" cy="5145600"/>
          </a:xfrm>
        </p:grpSpPr>
        <p:sp>
          <p:nvSpPr>
            <p:cNvPr id="225" name="Google Shape;225;p18"/>
            <p:cNvSpPr/>
            <p:nvPr/>
          </p:nvSpPr>
          <p:spPr>
            <a:xfrm>
              <a:off x="0" y="0"/>
              <a:ext cx="4833000" cy="5145600"/>
            </a:xfrm>
            <a:prstGeom prst="rect">
              <a:avLst/>
            </a:prstGeom>
            <a:solidFill>
              <a:srgbClr val="1714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26" name="Google Shape;226;p18"/>
            <p:cNvGrpSpPr/>
            <p:nvPr/>
          </p:nvGrpSpPr>
          <p:grpSpPr>
            <a:xfrm>
              <a:off x="0" y="716000"/>
              <a:ext cx="3738024" cy="277200"/>
              <a:chOff x="0" y="716000"/>
              <a:chExt cx="3738024" cy="277200"/>
            </a:xfrm>
          </p:grpSpPr>
          <p:sp>
            <p:nvSpPr>
              <p:cNvPr id="227" name="Google Shape;227;p18"/>
              <p:cNvSpPr txBox="1"/>
              <p:nvPr/>
            </p:nvSpPr>
            <p:spPr>
              <a:xfrm>
                <a:off x="775224" y="716000"/>
                <a:ext cx="2962800" cy="2772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8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Problem &amp; Solution</a:t>
                </a:r>
                <a:endParaRPr b="1" sz="18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cxnSp>
            <p:nvCxnSpPr>
              <p:cNvPr id="228" name="Google Shape;228;p18"/>
              <p:cNvCxnSpPr/>
              <p:nvPr/>
            </p:nvCxnSpPr>
            <p:spPr>
              <a:xfrm>
                <a:off x="0" y="908636"/>
                <a:ext cx="496500" cy="0"/>
              </a:xfrm>
              <a:prstGeom prst="straightConnector1">
                <a:avLst/>
              </a:prstGeom>
              <a:noFill/>
              <a:ln cap="flat" cmpd="sng" w="38100">
                <a:solidFill>
                  <a:schemeClr val="lt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229" name="Google Shape;229;p18"/>
            <p:cNvGrpSpPr/>
            <p:nvPr/>
          </p:nvGrpSpPr>
          <p:grpSpPr>
            <a:xfrm>
              <a:off x="789457" y="2569125"/>
              <a:ext cx="3602568" cy="1509000"/>
              <a:chOff x="770150" y="2903233"/>
              <a:chExt cx="3602568" cy="1509000"/>
            </a:xfrm>
          </p:grpSpPr>
          <p:sp>
            <p:nvSpPr>
              <p:cNvPr id="230" name="Google Shape;230;p18"/>
              <p:cNvSpPr/>
              <p:nvPr/>
            </p:nvSpPr>
            <p:spPr>
              <a:xfrm>
                <a:off x="770150" y="2932875"/>
                <a:ext cx="144000" cy="1440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" name="Google Shape;231;p18"/>
              <p:cNvSpPr txBox="1"/>
              <p:nvPr/>
            </p:nvSpPr>
            <p:spPr>
              <a:xfrm>
                <a:off x="1034318" y="2903233"/>
                <a:ext cx="3338400" cy="1509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Problem:</a:t>
                </a:r>
                <a:r>
                  <a:rPr lang="ru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 Clearly state the core problem your target audience is facing. Example: "Businesses struggle with inefficient workflows, leading to lower productivity and missed opportunities."</a:t>
                </a:r>
                <a:endParaRPr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" name="Google Shape;236;p19"/>
          <p:cNvGrpSpPr/>
          <p:nvPr/>
        </p:nvGrpSpPr>
        <p:grpSpPr>
          <a:xfrm>
            <a:off x="4748494" y="733131"/>
            <a:ext cx="3903200" cy="3663007"/>
            <a:chOff x="4748494" y="733131"/>
            <a:chExt cx="3903200" cy="3663007"/>
          </a:xfrm>
        </p:grpSpPr>
        <p:grpSp>
          <p:nvGrpSpPr>
            <p:cNvPr id="237" name="Google Shape;237;p19"/>
            <p:cNvGrpSpPr/>
            <p:nvPr/>
          </p:nvGrpSpPr>
          <p:grpSpPr>
            <a:xfrm>
              <a:off x="4748494" y="733131"/>
              <a:ext cx="3903200" cy="1230767"/>
              <a:chOff x="4748494" y="733131"/>
              <a:chExt cx="3903200" cy="1230767"/>
            </a:xfrm>
          </p:grpSpPr>
          <p:grpSp>
            <p:nvGrpSpPr>
              <p:cNvPr id="238" name="Google Shape;238;p19"/>
              <p:cNvGrpSpPr/>
              <p:nvPr/>
            </p:nvGrpSpPr>
            <p:grpSpPr>
              <a:xfrm>
                <a:off x="4748494" y="733131"/>
                <a:ext cx="3799975" cy="627900"/>
                <a:chOff x="770150" y="2903225"/>
                <a:chExt cx="3799975" cy="627900"/>
              </a:xfrm>
            </p:grpSpPr>
            <p:sp>
              <p:nvSpPr>
                <p:cNvPr id="239" name="Google Shape;239;p19"/>
                <p:cNvSpPr/>
                <p:nvPr/>
              </p:nvSpPr>
              <p:spPr>
                <a:xfrm>
                  <a:off x="770150" y="2932875"/>
                  <a:ext cx="144000" cy="144000"/>
                </a:xfrm>
                <a:prstGeom prst="rect">
                  <a:avLst/>
                </a:prstGeom>
                <a:solidFill>
                  <a:srgbClr val="60697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40" name="Google Shape;240;p19"/>
                <p:cNvSpPr txBox="1"/>
                <p:nvPr/>
              </p:nvSpPr>
              <p:spPr>
                <a:xfrm>
                  <a:off x="1034325" y="2903225"/>
                  <a:ext cx="3535800" cy="627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100"/>
                    <a:buFont typeface="Arial"/>
                    <a:buNone/>
                  </a:pPr>
                  <a:r>
                    <a:rPr b="1" lang="ru" sz="1200">
                      <a:solidFill>
                        <a:srgbClr val="171416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Competitor 1: </a:t>
                  </a:r>
                  <a:r>
                    <a:rPr lang="ru" sz="1200">
                      <a:solidFill>
                        <a:srgbClr val="171416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Brief description of their </a:t>
                  </a:r>
                  <a:endParaRPr sz="12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  <a:p>
                  <a:pPr indent="0" lvl="0" marL="0" rtl="0" algn="l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100"/>
                    <a:buFont typeface="Arial"/>
                    <a:buNone/>
                  </a:pPr>
                  <a:r>
                    <a:rPr lang="ru" sz="1200">
                      <a:solidFill>
                        <a:srgbClr val="171416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product/service, strengths, and market </a:t>
                  </a:r>
                  <a:endParaRPr sz="12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  <a:p>
                  <a:pPr indent="0" lvl="0" marL="0" rtl="0" algn="l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200">
                      <a:solidFill>
                        <a:srgbClr val="171416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position.</a:t>
                  </a:r>
                  <a:endParaRPr sz="12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</p:grpSp>
          <p:grpSp>
            <p:nvGrpSpPr>
              <p:cNvPr id="241" name="Google Shape;241;p19"/>
              <p:cNvGrpSpPr/>
              <p:nvPr/>
            </p:nvGrpSpPr>
            <p:grpSpPr>
              <a:xfrm>
                <a:off x="4994175" y="1568323"/>
                <a:ext cx="3657519" cy="138600"/>
                <a:chOff x="4994175" y="1568323"/>
                <a:chExt cx="3657519" cy="138600"/>
              </a:xfrm>
            </p:grpSpPr>
            <p:sp>
              <p:nvSpPr>
                <p:cNvPr id="242" name="Google Shape;242;p19"/>
                <p:cNvSpPr/>
                <p:nvPr/>
              </p:nvSpPr>
              <p:spPr>
                <a:xfrm>
                  <a:off x="4994175" y="1607623"/>
                  <a:ext cx="60000" cy="60000"/>
                </a:xfrm>
                <a:prstGeom prst="ellipse">
                  <a:avLst/>
                </a:prstGeom>
                <a:solidFill>
                  <a:srgbClr val="60697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43" name="Google Shape;243;p19"/>
                <p:cNvSpPr txBox="1"/>
                <p:nvPr/>
              </p:nvSpPr>
              <p:spPr>
                <a:xfrm>
                  <a:off x="5115894" y="1568323"/>
                  <a:ext cx="35358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900">
                      <a:solidFill>
                        <a:srgbClr val="171416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Strengths: (e.g., strong brand, loyal customer base)</a:t>
                  </a:r>
                  <a:endParaRPr sz="9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</p:grpSp>
          <p:grpSp>
            <p:nvGrpSpPr>
              <p:cNvPr id="244" name="Google Shape;244;p19"/>
              <p:cNvGrpSpPr/>
              <p:nvPr/>
            </p:nvGrpSpPr>
            <p:grpSpPr>
              <a:xfrm>
                <a:off x="4994175" y="1825298"/>
                <a:ext cx="3657519" cy="138600"/>
                <a:chOff x="4994175" y="1568323"/>
                <a:chExt cx="3657519" cy="138600"/>
              </a:xfrm>
            </p:grpSpPr>
            <p:sp>
              <p:nvSpPr>
                <p:cNvPr id="245" name="Google Shape;245;p19"/>
                <p:cNvSpPr/>
                <p:nvPr/>
              </p:nvSpPr>
              <p:spPr>
                <a:xfrm>
                  <a:off x="4994175" y="1607623"/>
                  <a:ext cx="60000" cy="60000"/>
                </a:xfrm>
                <a:prstGeom prst="ellipse">
                  <a:avLst/>
                </a:prstGeom>
                <a:solidFill>
                  <a:srgbClr val="60697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46" name="Google Shape;246;p19"/>
                <p:cNvSpPr txBox="1"/>
                <p:nvPr/>
              </p:nvSpPr>
              <p:spPr>
                <a:xfrm>
                  <a:off x="5115894" y="1568323"/>
                  <a:ext cx="35358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900">
                      <a:solidFill>
                        <a:srgbClr val="171416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Weaknesses: (e.g., higher price point, limited features)</a:t>
                  </a:r>
                  <a:endParaRPr sz="9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</p:grpSp>
        </p:grpSp>
        <p:grpSp>
          <p:nvGrpSpPr>
            <p:cNvPr id="247" name="Google Shape;247;p19"/>
            <p:cNvGrpSpPr/>
            <p:nvPr/>
          </p:nvGrpSpPr>
          <p:grpSpPr>
            <a:xfrm>
              <a:off x="4748494" y="2361385"/>
              <a:ext cx="3903200" cy="1230767"/>
              <a:chOff x="4748494" y="733131"/>
              <a:chExt cx="3903200" cy="1230767"/>
            </a:xfrm>
          </p:grpSpPr>
          <p:grpSp>
            <p:nvGrpSpPr>
              <p:cNvPr id="248" name="Google Shape;248;p19"/>
              <p:cNvGrpSpPr/>
              <p:nvPr/>
            </p:nvGrpSpPr>
            <p:grpSpPr>
              <a:xfrm>
                <a:off x="4748494" y="733131"/>
                <a:ext cx="3799975" cy="627900"/>
                <a:chOff x="770150" y="2903225"/>
                <a:chExt cx="3799975" cy="627900"/>
              </a:xfrm>
            </p:grpSpPr>
            <p:sp>
              <p:nvSpPr>
                <p:cNvPr id="249" name="Google Shape;249;p19"/>
                <p:cNvSpPr/>
                <p:nvPr/>
              </p:nvSpPr>
              <p:spPr>
                <a:xfrm>
                  <a:off x="770150" y="2932875"/>
                  <a:ext cx="144000" cy="144000"/>
                </a:xfrm>
                <a:prstGeom prst="rect">
                  <a:avLst/>
                </a:prstGeom>
                <a:solidFill>
                  <a:srgbClr val="60697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50" name="Google Shape;250;p19"/>
                <p:cNvSpPr txBox="1"/>
                <p:nvPr/>
              </p:nvSpPr>
              <p:spPr>
                <a:xfrm>
                  <a:off x="1034325" y="2903225"/>
                  <a:ext cx="3535800" cy="627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 sz="1200">
                      <a:solidFill>
                        <a:srgbClr val="171416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Competitor 2: </a:t>
                  </a:r>
                  <a:r>
                    <a:rPr lang="ru" sz="1200">
                      <a:solidFill>
                        <a:srgbClr val="171416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Brief description of their </a:t>
                  </a:r>
                  <a:endParaRPr sz="12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  <a:p>
                  <a:pPr indent="0" lvl="0" marL="0" rtl="0" algn="l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200">
                      <a:solidFill>
                        <a:srgbClr val="171416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product/service, strengths, and market </a:t>
                  </a:r>
                  <a:endParaRPr sz="12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  <a:p>
                  <a:pPr indent="0" lvl="0" marL="0" rtl="0" algn="l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200">
                      <a:solidFill>
                        <a:srgbClr val="171416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position.</a:t>
                  </a:r>
                  <a:endParaRPr sz="12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</p:grpSp>
          <p:grpSp>
            <p:nvGrpSpPr>
              <p:cNvPr id="251" name="Google Shape;251;p19"/>
              <p:cNvGrpSpPr/>
              <p:nvPr/>
            </p:nvGrpSpPr>
            <p:grpSpPr>
              <a:xfrm>
                <a:off x="4994175" y="1568323"/>
                <a:ext cx="3657519" cy="138600"/>
                <a:chOff x="4994175" y="1568323"/>
                <a:chExt cx="3657519" cy="138600"/>
              </a:xfrm>
            </p:grpSpPr>
            <p:sp>
              <p:nvSpPr>
                <p:cNvPr id="252" name="Google Shape;252;p19"/>
                <p:cNvSpPr/>
                <p:nvPr/>
              </p:nvSpPr>
              <p:spPr>
                <a:xfrm>
                  <a:off x="4994175" y="1607623"/>
                  <a:ext cx="60000" cy="60000"/>
                </a:xfrm>
                <a:prstGeom prst="ellipse">
                  <a:avLst/>
                </a:prstGeom>
                <a:solidFill>
                  <a:srgbClr val="60697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53" name="Google Shape;253;p19"/>
                <p:cNvSpPr txBox="1"/>
                <p:nvPr/>
              </p:nvSpPr>
              <p:spPr>
                <a:xfrm>
                  <a:off x="5115894" y="1568323"/>
                  <a:ext cx="35358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900">
                      <a:solidFill>
                        <a:srgbClr val="171416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Strengths: (e.g., strong brand, loyal customer base)</a:t>
                  </a:r>
                  <a:endParaRPr sz="9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</p:grpSp>
          <p:grpSp>
            <p:nvGrpSpPr>
              <p:cNvPr id="254" name="Google Shape;254;p19"/>
              <p:cNvGrpSpPr/>
              <p:nvPr/>
            </p:nvGrpSpPr>
            <p:grpSpPr>
              <a:xfrm>
                <a:off x="4994175" y="1825298"/>
                <a:ext cx="3657519" cy="138600"/>
                <a:chOff x="4994175" y="1568323"/>
                <a:chExt cx="3657519" cy="138600"/>
              </a:xfrm>
            </p:grpSpPr>
            <p:sp>
              <p:nvSpPr>
                <p:cNvPr id="255" name="Google Shape;255;p19"/>
                <p:cNvSpPr/>
                <p:nvPr/>
              </p:nvSpPr>
              <p:spPr>
                <a:xfrm>
                  <a:off x="4994175" y="1607623"/>
                  <a:ext cx="60000" cy="60000"/>
                </a:xfrm>
                <a:prstGeom prst="ellipse">
                  <a:avLst/>
                </a:prstGeom>
                <a:solidFill>
                  <a:srgbClr val="60697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56" name="Google Shape;256;p19"/>
                <p:cNvSpPr txBox="1"/>
                <p:nvPr/>
              </p:nvSpPr>
              <p:spPr>
                <a:xfrm>
                  <a:off x="5115894" y="1568323"/>
                  <a:ext cx="35358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900">
                      <a:solidFill>
                        <a:srgbClr val="171416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Weaknesses: (e.g., higher price point, limited features)</a:t>
                  </a:r>
                  <a:endParaRPr sz="9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</p:grpSp>
        </p:grpSp>
        <p:grpSp>
          <p:nvGrpSpPr>
            <p:cNvPr id="257" name="Google Shape;257;p19"/>
            <p:cNvGrpSpPr/>
            <p:nvPr/>
          </p:nvGrpSpPr>
          <p:grpSpPr>
            <a:xfrm>
              <a:off x="4748494" y="3989639"/>
              <a:ext cx="3799975" cy="406500"/>
              <a:chOff x="770150" y="2903225"/>
              <a:chExt cx="3799975" cy="406500"/>
            </a:xfrm>
          </p:grpSpPr>
          <p:sp>
            <p:nvSpPr>
              <p:cNvPr id="258" name="Google Shape;258;p19"/>
              <p:cNvSpPr/>
              <p:nvPr/>
            </p:nvSpPr>
            <p:spPr>
              <a:xfrm>
                <a:off x="770150" y="2932875"/>
                <a:ext cx="144000" cy="144000"/>
              </a:xfrm>
              <a:prstGeom prst="rect">
                <a:avLst/>
              </a:prstGeom>
              <a:solidFill>
                <a:srgbClr val="60697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9" name="Google Shape;259;p19"/>
              <p:cNvSpPr txBox="1"/>
              <p:nvPr/>
            </p:nvSpPr>
            <p:spPr>
              <a:xfrm>
                <a:off x="1034325" y="2903225"/>
                <a:ext cx="3535800" cy="406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2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Competitor 3: </a:t>
                </a:r>
                <a:r>
                  <a:rPr lang="ru" sz="12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Description and key </a:t>
                </a:r>
                <a:endParaRPr sz="1200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indent="0" lvl="0" marL="0" rtl="0" algn="l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2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differentiators.</a:t>
                </a:r>
                <a:endParaRPr sz="1200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</p:grpSp>
      <p:grpSp>
        <p:nvGrpSpPr>
          <p:cNvPr id="260" name="Google Shape;260;p19"/>
          <p:cNvGrpSpPr/>
          <p:nvPr/>
        </p:nvGrpSpPr>
        <p:grpSpPr>
          <a:xfrm>
            <a:off x="0" y="0"/>
            <a:ext cx="4164299" cy="5143500"/>
            <a:chOff x="0" y="0"/>
            <a:chExt cx="4164299" cy="5143500"/>
          </a:xfrm>
        </p:grpSpPr>
        <p:grpSp>
          <p:nvGrpSpPr>
            <p:cNvPr id="261" name="Google Shape;261;p19"/>
            <p:cNvGrpSpPr/>
            <p:nvPr/>
          </p:nvGrpSpPr>
          <p:grpSpPr>
            <a:xfrm>
              <a:off x="0" y="0"/>
              <a:ext cx="4164299" cy="5143500"/>
              <a:chOff x="0" y="0"/>
              <a:chExt cx="4164299" cy="5143500"/>
            </a:xfrm>
          </p:grpSpPr>
          <p:pic>
            <p:nvPicPr>
              <p:cNvPr id="262" name="Google Shape;262;p19"/>
              <p:cNvPicPr preferRelativeResize="0"/>
              <p:nvPr/>
            </p:nvPicPr>
            <p:blipFill rotWithShape="1">
              <a:blip r:embed="rId3">
                <a:alphaModFix/>
              </a:blip>
              <a:srcRect b="2380" l="2399" r="2380" t="2399"/>
              <a:stretch/>
            </p:blipFill>
            <p:spPr>
              <a:xfrm>
                <a:off x="1" y="0"/>
                <a:ext cx="4164298" cy="5143500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263" name="Google Shape;263;p19"/>
              <p:cNvGrpSpPr/>
              <p:nvPr/>
            </p:nvGrpSpPr>
            <p:grpSpPr>
              <a:xfrm>
                <a:off x="0" y="716010"/>
                <a:ext cx="2962827" cy="277200"/>
                <a:chOff x="0" y="716010"/>
                <a:chExt cx="2962827" cy="277200"/>
              </a:xfrm>
            </p:grpSpPr>
            <p:sp>
              <p:nvSpPr>
                <p:cNvPr id="264" name="Google Shape;264;p19"/>
                <p:cNvSpPr txBox="1"/>
                <p:nvPr/>
              </p:nvSpPr>
              <p:spPr>
                <a:xfrm>
                  <a:off x="775227" y="716010"/>
                  <a:ext cx="2187600" cy="27720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7150" rotWithShape="0" algn="bl" dir="5400000" dist="19050">
                    <a:srgbClr val="000000">
                      <a:alpha val="50000"/>
                    </a:srgbClr>
                  </a:outerShdw>
                </a:effectLst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 sz="1800">
                      <a:solidFill>
                        <a:schemeClr val="lt1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Competitors</a:t>
                  </a:r>
                  <a:endParaRPr b="1" sz="18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  <p:cxnSp>
              <p:nvCxnSpPr>
                <p:cNvPr id="265" name="Google Shape;265;p19"/>
                <p:cNvCxnSpPr/>
                <p:nvPr/>
              </p:nvCxnSpPr>
              <p:spPr>
                <a:xfrm>
                  <a:off x="0" y="908636"/>
                  <a:ext cx="496500" cy="0"/>
                </a:xfrm>
                <a:prstGeom prst="straightConnector1">
                  <a:avLst/>
                </a:prstGeom>
                <a:noFill/>
                <a:ln cap="flat" cmpd="sng" w="38100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</p:grpSp>
        <p:sp>
          <p:nvSpPr>
            <p:cNvPr id="266" name="Google Shape;266;p19"/>
            <p:cNvSpPr/>
            <p:nvPr/>
          </p:nvSpPr>
          <p:spPr>
            <a:xfrm>
              <a:off x="8750" y="4065405"/>
              <a:ext cx="2274975" cy="1076739"/>
            </a:xfrm>
            <a:custGeom>
              <a:rect b="b" l="l" r="r" t="t"/>
              <a:pathLst>
                <a:path extrusionOk="0" h="46602" w="90999">
                  <a:moveTo>
                    <a:pt x="0" y="0"/>
                  </a:moveTo>
                  <a:lnTo>
                    <a:pt x="90999" y="0"/>
                  </a:lnTo>
                  <a:lnTo>
                    <a:pt x="90999" y="46602"/>
                  </a:lnTo>
                </a:path>
              </a:pathLst>
            </a:custGeom>
            <a:noFill/>
            <a:ln cap="flat" cmpd="sng" w="28575">
              <a:solidFill>
                <a:srgbClr val="7A6E67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" name="Google Shape;271;p20"/>
          <p:cNvGrpSpPr/>
          <p:nvPr/>
        </p:nvGrpSpPr>
        <p:grpSpPr>
          <a:xfrm>
            <a:off x="0" y="0"/>
            <a:ext cx="9144003" cy="5143501"/>
            <a:chOff x="0" y="0"/>
            <a:chExt cx="9144003" cy="5143501"/>
          </a:xfrm>
        </p:grpSpPr>
        <p:pic>
          <p:nvPicPr>
            <p:cNvPr id="272" name="Google Shape;272;p20"/>
            <p:cNvPicPr preferRelativeResize="0"/>
            <p:nvPr/>
          </p:nvPicPr>
          <p:blipFill rotWithShape="1">
            <a:blip r:embed="rId3">
              <a:alphaModFix/>
            </a:blip>
            <a:srcRect b="2317" l="1941" r="1950" t="2317"/>
            <a:stretch/>
          </p:blipFill>
          <p:spPr>
            <a:xfrm>
              <a:off x="0" y="0"/>
              <a:ext cx="9144003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3" name="Google Shape;273;p20"/>
            <p:cNvPicPr preferRelativeResize="0"/>
            <p:nvPr/>
          </p:nvPicPr>
          <p:blipFill rotWithShape="1">
            <a:blip r:embed="rId4">
              <a:alphaModFix/>
            </a:blip>
            <a:srcRect b="1774" l="0" r="0" t="1803"/>
            <a:stretch/>
          </p:blipFill>
          <p:spPr>
            <a:xfrm>
              <a:off x="316525" y="0"/>
              <a:ext cx="4214326" cy="51435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74" name="Google Shape;274;p20"/>
          <p:cNvGrpSpPr/>
          <p:nvPr/>
        </p:nvGrpSpPr>
        <p:grpSpPr>
          <a:xfrm>
            <a:off x="4729486" y="846089"/>
            <a:ext cx="3799975" cy="3743611"/>
            <a:chOff x="4729486" y="846089"/>
            <a:chExt cx="3799975" cy="3743611"/>
          </a:xfrm>
        </p:grpSpPr>
        <p:grpSp>
          <p:nvGrpSpPr>
            <p:cNvPr id="275" name="Google Shape;275;p20"/>
            <p:cNvGrpSpPr/>
            <p:nvPr/>
          </p:nvGrpSpPr>
          <p:grpSpPr>
            <a:xfrm>
              <a:off x="4729486" y="1726114"/>
              <a:ext cx="3799975" cy="2863586"/>
              <a:chOff x="4729486" y="1726114"/>
              <a:chExt cx="3799975" cy="2863586"/>
            </a:xfrm>
          </p:grpSpPr>
          <p:grpSp>
            <p:nvGrpSpPr>
              <p:cNvPr id="276" name="Google Shape;276;p20"/>
              <p:cNvGrpSpPr/>
              <p:nvPr/>
            </p:nvGrpSpPr>
            <p:grpSpPr>
              <a:xfrm>
                <a:off x="4729486" y="1726114"/>
                <a:ext cx="3799975" cy="580969"/>
                <a:chOff x="4729486" y="1726114"/>
                <a:chExt cx="3799975" cy="580969"/>
              </a:xfrm>
            </p:grpSpPr>
            <p:grpSp>
              <p:nvGrpSpPr>
                <p:cNvPr id="277" name="Google Shape;277;p20"/>
                <p:cNvGrpSpPr/>
                <p:nvPr/>
              </p:nvGrpSpPr>
              <p:grpSpPr>
                <a:xfrm>
                  <a:off x="4729486" y="1726114"/>
                  <a:ext cx="3799975" cy="215400"/>
                  <a:chOff x="770150" y="2903225"/>
                  <a:chExt cx="3799975" cy="215400"/>
                </a:xfrm>
              </p:grpSpPr>
              <p:sp>
                <p:nvSpPr>
                  <p:cNvPr id="278" name="Google Shape;278;p20"/>
                  <p:cNvSpPr/>
                  <p:nvPr/>
                </p:nvSpPr>
                <p:spPr>
                  <a:xfrm>
                    <a:off x="770150" y="2932875"/>
                    <a:ext cx="144000" cy="144000"/>
                  </a:xfrm>
                  <a:prstGeom prst="rect">
                    <a:avLst/>
                  </a:prstGeom>
                  <a:solidFill>
                    <a:srgbClr val="B58164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279" name="Google Shape;279;p20"/>
                  <p:cNvSpPr txBox="1"/>
                  <p:nvPr/>
                </p:nvSpPr>
                <p:spPr>
                  <a:xfrm>
                    <a:off x="1034325" y="2903225"/>
                    <a:ext cx="3535800" cy="2154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l">
                      <a:lnSpc>
                        <a:spcPct val="12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b="1" lang="ru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rPr>
                      <a:t>Unique Value Proposition:</a:t>
                    </a:r>
                    <a:endParaRPr>
                      <a:solidFill>
                        <a:schemeClr val="lt1"/>
                      </a:solidFill>
                      <a:latin typeface="Montserrat"/>
                      <a:ea typeface="Montserrat"/>
                      <a:cs typeface="Montserrat"/>
                      <a:sym typeface="Montserrat"/>
                    </a:endParaRPr>
                  </a:p>
                </p:txBody>
              </p:sp>
            </p:grpSp>
            <p:sp>
              <p:nvSpPr>
                <p:cNvPr id="280" name="Google Shape;280;p20"/>
                <p:cNvSpPr txBox="1"/>
                <p:nvPr/>
              </p:nvSpPr>
              <p:spPr>
                <a:xfrm>
                  <a:off x="4993661" y="2002284"/>
                  <a:ext cx="3535800" cy="304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100"/>
                    <a:buFont typeface="Arial"/>
                    <a:buNone/>
                  </a:pPr>
                  <a:r>
                    <a:rPr lang="ru" sz="900">
                      <a:solidFill>
                        <a:schemeClr val="lt1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Highlight the distinct advantages your product or service </a:t>
                  </a:r>
                  <a:endParaRPr sz="9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  <a:p>
                  <a:pPr indent="0" lvl="0" marL="0" rtl="0" algn="l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900">
                      <a:solidFill>
                        <a:schemeClr val="lt1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offers (e.g., innovative features, superior customer service).</a:t>
                  </a:r>
                  <a:endParaRPr sz="9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</p:grpSp>
          <p:grpSp>
            <p:nvGrpSpPr>
              <p:cNvPr id="281" name="Google Shape;281;p20"/>
              <p:cNvGrpSpPr/>
              <p:nvPr/>
            </p:nvGrpSpPr>
            <p:grpSpPr>
              <a:xfrm>
                <a:off x="4729486" y="2486987"/>
                <a:ext cx="3799975" cy="580969"/>
                <a:chOff x="4729486" y="1726114"/>
                <a:chExt cx="3799975" cy="580969"/>
              </a:xfrm>
            </p:grpSpPr>
            <p:grpSp>
              <p:nvGrpSpPr>
                <p:cNvPr id="282" name="Google Shape;282;p20"/>
                <p:cNvGrpSpPr/>
                <p:nvPr/>
              </p:nvGrpSpPr>
              <p:grpSpPr>
                <a:xfrm>
                  <a:off x="4729486" y="1726114"/>
                  <a:ext cx="3799975" cy="215400"/>
                  <a:chOff x="770150" y="2903225"/>
                  <a:chExt cx="3799975" cy="215400"/>
                </a:xfrm>
              </p:grpSpPr>
              <p:sp>
                <p:nvSpPr>
                  <p:cNvPr id="283" name="Google Shape;283;p20"/>
                  <p:cNvSpPr/>
                  <p:nvPr/>
                </p:nvSpPr>
                <p:spPr>
                  <a:xfrm>
                    <a:off x="770150" y="2932875"/>
                    <a:ext cx="144000" cy="144000"/>
                  </a:xfrm>
                  <a:prstGeom prst="rect">
                    <a:avLst/>
                  </a:prstGeom>
                  <a:solidFill>
                    <a:srgbClr val="B58164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284" name="Google Shape;284;p20"/>
                  <p:cNvSpPr txBox="1"/>
                  <p:nvPr/>
                </p:nvSpPr>
                <p:spPr>
                  <a:xfrm>
                    <a:off x="1034325" y="2903225"/>
                    <a:ext cx="3535800" cy="2154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l">
                      <a:lnSpc>
                        <a:spcPct val="12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b="1" lang="ru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rPr>
                      <a:t>Proven Success:</a:t>
                    </a:r>
                    <a:endParaRPr>
                      <a:solidFill>
                        <a:schemeClr val="lt1"/>
                      </a:solidFill>
                      <a:latin typeface="Montserrat"/>
                      <a:ea typeface="Montserrat"/>
                      <a:cs typeface="Montserrat"/>
                      <a:sym typeface="Montserrat"/>
                    </a:endParaRPr>
                  </a:p>
                </p:txBody>
              </p:sp>
            </p:grpSp>
            <p:sp>
              <p:nvSpPr>
                <p:cNvPr id="285" name="Google Shape;285;p20"/>
                <p:cNvSpPr txBox="1"/>
                <p:nvPr/>
              </p:nvSpPr>
              <p:spPr>
                <a:xfrm>
                  <a:off x="4993661" y="2002284"/>
                  <a:ext cx="3535800" cy="304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900">
                      <a:solidFill>
                        <a:schemeClr val="lt1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Share key metrics or testimonials that demonstrate your </a:t>
                  </a:r>
                  <a:endParaRPr sz="9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  <a:p>
                  <a:pPr indent="0" lvl="0" marL="0" rtl="0" algn="l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900">
                      <a:solidFill>
                        <a:schemeClr val="lt1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company's success.</a:t>
                  </a:r>
                  <a:endParaRPr sz="9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</p:grpSp>
          <p:grpSp>
            <p:nvGrpSpPr>
              <p:cNvPr id="286" name="Google Shape;286;p20"/>
              <p:cNvGrpSpPr/>
              <p:nvPr/>
            </p:nvGrpSpPr>
            <p:grpSpPr>
              <a:xfrm>
                <a:off x="4729486" y="3247859"/>
                <a:ext cx="3799975" cy="580969"/>
                <a:chOff x="4729486" y="1726114"/>
                <a:chExt cx="3799975" cy="580969"/>
              </a:xfrm>
            </p:grpSpPr>
            <p:grpSp>
              <p:nvGrpSpPr>
                <p:cNvPr id="287" name="Google Shape;287;p20"/>
                <p:cNvGrpSpPr/>
                <p:nvPr/>
              </p:nvGrpSpPr>
              <p:grpSpPr>
                <a:xfrm>
                  <a:off x="4729486" y="1726114"/>
                  <a:ext cx="3799975" cy="215400"/>
                  <a:chOff x="770150" y="2903225"/>
                  <a:chExt cx="3799975" cy="215400"/>
                </a:xfrm>
              </p:grpSpPr>
              <p:sp>
                <p:nvSpPr>
                  <p:cNvPr id="288" name="Google Shape;288;p20"/>
                  <p:cNvSpPr/>
                  <p:nvPr/>
                </p:nvSpPr>
                <p:spPr>
                  <a:xfrm>
                    <a:off x="770150" y="2932875"/>
                    <a:ext cx="144000" cy="144000"/>
                  </a:xfrm>
                  <a:prstGeom prst="rect">
                    <a:avLst/>
                  </a:prstGeom>
                  <a:solidFill>
                    <a:srgbClr val="B58164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289" name="Google Shape;289;p20"/>
                  <p:cNvSpPr txBox="1"/>
                  <p:nvPr/>
                </p:nvSpPr>
                <p:spPr>
                  <a:xfrm>
                    <a:off x="1034325" y="2903225"/>
                    <a:ext cx="3535800" cy="2154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l">
                      <a:lnSpc>
                        <a:spcPct val="12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b="1" lang="ru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rPr>
                      <a:t>Expertise &amp; Experience:</a:t>
                    </a:r>
                    <a:endParaRPr>
                      <a:solidFill>
                        <a:schemeClr val="lt1"/>
                      </a:solidFill>
                      <a:latin typeface="Montserrat"/>
                      <a:ea typeface="Montserrat"/>
                      <a:cs typeface="Montserrat"/>
                      <a:sym typeface="Montserrat"/>
                    </a:endParaRPr>
                  </a:p>
                </p:txBody>
              </p:sp>
            </p:grpSp>
            <p:sp>
              <p:nvSpPr>
                <p:cNvPr id="290" name="Google Shape;290;p20"/>
                <p:cNvSpPr txBox="1"/>
                <p:nvPr/>
              </p:nvSpPr>
              <p:spPr>
                <a:xfrm>
                  <a:off x="4993661" y="2002284"/>
                  <a:ext cx="3535800" cy="304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900">
                      <a:solidFill>
                        <a:schemeClr val="lt1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Emphasize the team's knowledge and years of experience </a:t>
                  </a:r>
                  <a:endParaRPr sz="9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  <a:p>
                  <a:pPr indent="0" lvl="0" marL="0" rtl="0" algn="l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900">
                      <a:solidFill>
                        <a:schemeClr val="lt1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in the industry.</a:t>
                  </a:r>
                  <a:endParaRPr sz="9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</p:grpSp>
          <p:grpSp>
            <p:nvGrpSpPr>
              <p:cNvPr id="291" name="Google Shape;291;p20"/>
              <p:cNvGrpSpPr/>
              <p:nvPr/>
            </p:nvGrpSpPr>
            <p:grpSpPr>
              <a:xfrm>
                <a:off x="4729486" y="4008731"/>
                <a:ext cx="3799975" cy="580969"/>
                <a:chOff x="4729486" y="1726114"/>
                <a:chExt cx="3799975" cy="580969"/>
              </a:xfrm>
            </p:grpSpPr>
            <p:grpSp>
              <p:nvGrpSpPr>
                <p:cNvPr id="292" name="Google Shape;292;p20"/>
                <p:cNvGrpSpPr/>
                <p:nvPr/>
              </p:nvGrpSpPr>
              <p:grpSpPr>
                <a:xfrm>
                  <a:off x="4729486" y="1726114"/>
                  <a:ext cx="3799975" cy="215400"/>
                  <a:chOff x="770150" y="2903225"/>
                  <a:chExt cx="3799975" cy="215400"/>
                </a:xfrm>
              </p:grpSpPr>
              <p:sp>
                <p:nvSpPr>
                  <p:cNvPr id="293" name="Google Shape;293;p20"/>
                  <p:cNvSpPr/>
                  <p:nvPr/>
                </p:nvSpPr>
                <p:spPr>
                  <a:xfrm>
                    <a:off x="770150" y="2932875"/>
                    <a:ext cx="144000" cy="144000"/>
                  </a:xfrm>
                  <a:prstGeom prst="rect">
                    <a:avLst/>
                  </a:prstGeom>
                  <a:solidFill>
                    <a:srgbClr val="B58164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294" name="Google Shape;294;p20"/>
                  <p:cNvSpPr txBox="1"/>
                  <p:nvPr/>
                </p:nvSpPr>
                <p:spPr>
                  <a:xfrm>
                    <a:off x="1034325" y="2903225"/>
                    <a:ext cx="3535800" cy="2154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l">
                      <a:lnSpc>
                        <a:spcPct val="12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b="1" lang="ru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rPr>
                      <a:t>Customer-Centric Approach:</a:t>
                    </a:r>
                    <a:endParaRPr>
                      <a:solidFill>
                        <a:schemeClr val="lt1"/>
                      </a:solidFill>
                      <a:latin typeface="Montserrat"/>
                      <a:ea typeface="Montserrat"/>
                      <a:cs typeface="Montserrat"/>
                      <a:sym typeface="Montserrat"/>
                    </a:endParaRPr>
                  </a:p>
                </p:txBody>
              </p:sp>
            </p:grpSp>
            <p:sp>
              <p:nvSpPr>
                <p:cNvPr id="295" name="Google Shape;295;p20"/>
                <p:cNvSpPr txBox="1"/>
                <p:nvPr/>
              </p:nvSpPr>
              <p:spPr>
                <a:xfrm>
                  <a:off x="4993661" y="2002284"/>
                  <a:ext cx="3535800" cy="304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900">
                      <a:solidFill>
                        <a:schemeClr val="lt1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Focus on how your company prioritizes the needs and </a:t>
                  </a:r>
                  <a:endParaRPr sz="9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  <a:p>
                  <a:pPr indent="0" lvl="0" marL="0" rtl="0" algn="l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900">
                      <a:solidFill>
                        <a:schemeClr val="lt1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satisfaction of customers.</a:t>
                  </a:r>
                  <a:endParaRPr sz="9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</p:grpSp>
        </p:grpSp>
        <p:sp>
          <p:nvSpPr>
            <p:cNvPr id="296" name="Google Shape;296;p20"/>
            <p:cNvSpPr txBox="1"/>
            <p:nvPr/>
          </p:nvSpPr>
          <p:spPr>
            <a:xfrm>
              <a:off x="4729486" y="846089"/>
              <a:ext cx="35358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24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Why Choose Us?</a:t>
              </a:r>
              <a:endParaRPr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1"/>
          <p:cNvSpPr/>
          <p:nvPr/>
        </p:nvSpPr>
        <p:spPr>
          <a:xfrm>
            <a:off x="5056100" y="1425"/>
            <a:ext cx="1222825" cy="772300"/>
          </a:xfrm>
          <a:custGeom>
            <a:rect b="b" l="l" r="r" t="t"/>
            <a:pathLst>
              <a:path extrusionOk="0" h="30892" w="48913">
                <a:moveTo>
                  <a:pt x="0" y="0"/>
                </a:moveTo>
                <a:lnTo>
                  <a:pt x="0" y="30892"/>
                </a:lnTo>
                <a:lnTo>
                  <a:pt x="48913" y="30892"/>
                </a:lnTo>
              </a:path>
            </a:pathLst>
          </a:custGeom>
          <a:noFill/>
          <a:ln cap="flat" cmpd="sng" w="28575">
            <a:solidFill>
              <a:srgbClr val="EBF0EE"/>
            </a:solidFill>
            <a:prstDash val="solid"/>
            <a:round/>
            <a:headEnd len="med" w="med" type="none"/>
            <a:tailEnd len="med" w="med" type="none"/>
          </a:ln>
        </p:spPr>
      </p:sp>
      <p:pic>
        <p:nvPicPr>
          <p:cNvPr id="302" name="Google Shape;302;p21"/>
          <p:cNvPicPr preferRelativeResize="0"/>
          <p:nvPr/>
        </p:nvPicPr>
        <p:blipFill rotWithShape="1">
          <a:blip r:embed="rId3">
            <a:alphaModFix/>
          </a:blip>
          <a:srcRect b="6776" l="429" r="6103" t="1395"/>
          <a:stretch/>
        </p:blipFill>
        <p:spPr>
          <a:xfrm>
            <a:off x="5917975" y="0"/>
            <a:ext cx="3226025" cy="51454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3" name="Google Shape;303;p21"/>
          <p:cNvGrpSpPr/>
          <p:nvPr/>
        </p:nvGrpSpPr>
        <p:grpSpPr>
          <a:xfrm>
            <a:off x="0" y="716000"/>
            <a:ext cx="5312125" cy="3703393"/>
            <a:chOff x="0" y="716000"/>
            <a:chExt cx="5312125" cy="3703393"/>
          </a:xfrm>
        </p:grpSpPr>
        <p:grpSp>
          <p:nvGrpSpPr>
            <p:cNvPr id="304" name="Google Shape;304;p21"/>
            <p:cNvGrpSpPr/>
            <p:nvPr/>
          </p:nvGrpSpPr>
          <p:grpSpPr>
            <a:xfrm>
              <a:off x="0" y="716000"/>
              <a:ext cx="3315025" cy="277200"/>
              <a:chOff x="0" y="716000"/>
              <a:chExt cx="3315025" cy="277200"/>
            </a:xfrm>
          </p:grpSpPr>
          <p:sp>
            <p:nvSpPr>
              <p:cNvPr id="305" name="Google Shape;305;p21"/>
              <p:cNvSpPr txBox="1"/>
              <p:nvPr/>
            </p:nvSpPr>
            <p:spPr>
              <a:xfrm>
                <a:off x="775225" y="716000"/>
                <a:ext cx="2539800" cy="277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800">
                    <a:solidFill>
                      <a:srgbClr val="17141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Our Goals</a:t>
                </a:r>
                <a:endParaRPr b="1" sz="1800">
                  <a:solidFill>
                    <a:srgbClr val="17141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cxnSp>
            <p:nvCxnSpPr>
              <p:cNvPr id="306" name="Google Shape;306;p21"/>
              <p:cNvCxnSpPr/>
              <p:nvPr/>
            </p:nvCxnSpPr>
            <p:spPr>
              <a:xfrm>
                <a:off x="0" y="908636"/>
                <a:ext cx="496500" cy="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171416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307" name="Google Shape;307;p21"/>
            <p:cNvGrpSpPr/>
            <p:nvPr/>
          </p:nvGrpSpPr>
          <p:grpSpPr>
            <a:xfrm>
              <a:off x="1268709" y="1391130"/>
              <a:ext cx="4043416" cy="3028264"/>
              <a:chOff x="1268709" y="1391130"/>
              <a:chExt cx="4043416" cy="3028264"/>
            </a:xfrm>
          </p:grpSpPr>
          <p:grpSp>
            <p:nvGrpSpPr>
              <p:cNvPr id="308" name="Google Shape;308;p21"/>
              <p:cNvGrpSpPr/>
              <p:nvPr/>
            </p:nvGrpSpPr>
            <p:grpSpPr>
              <a:xfrm>
                <a:off x="1268709" y="1391130"/>
                <a:ext cx="4043416" cy="744918"/>
                <a:chOff x="1268709" y="1391130"/>
                <a:chExt cx="4043416" cy="744918"/>
              </a:xfrm>
            </p:grpSpPr>
            <p:pic>
              <p:nvPicPr>
                <p:cNvPr id="309" name="Google Shape;309;p21"/>
                <p:cNvPicPr preferRelativeResize="0"/>
                <p:nvPr/>
              </p:nvPicPr>
              <p:blipFill>
                <a:blip r:embed="rId4">
                  <a:alphaModFix/>
                </a:blip>
                <a:stretch>
                  <a:fillRect/>
                </a:stretch>
              </p:blipFill>
              <p:spPr>
                <a:xfrm>
                  <a:off x="1268709" y="1413875"/>
                  <a:ext cx="444950" cy="39906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grpSp>
              <p:nvGrpSpPr>
                <p:cNvPr id="310" name="Google Shape;310;p21"/>
                <p:cNvGrpSpPr/>
                <p:nvPr/>
              </p:nvGrpSpPr>
              <p:grpSpPr>
                <a:xfrm>
                  <a:off x="1918225" y="1391130"/>
                  <a:ext cx="3393900" cy="744918"/>
                  <a:chOff x="1918225" y="1385357"/>
                  <a:chExt cx="3393900" cy="744918"/>
                </a:xfrm>
              </p:grpSpPr>
              <p:sp>
                <p:nvSpPr>
                  <p:cNvPr id="311" name="Google Shape;311;p21"/>
                  <p:cNvSpPr txBox="1"/>
                  <p:nvPr/>
                </p:nvSpPr>
                <p:spPr>
                  <a:xfrm>
                    <a:off x="1918225" y="1385357"/>
                    <a:ext cx="2539800" cy="1848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b="1" lang="ru" sz="1200">
                        <a:solidFill>
                          <a:srgbClr val="171416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rPr>
                      <a:t>Short-Term Goals</a:t>
                    </a:r>
                    <a:endParaRPr b="1" sz="1200">
                      <a:solidFill>
                        <a:srgbClr val="171416"/>
                      </a:solidFill>
                      <a:latin typeface="Montserrat"/>
                      <a:ea typeface="Montserrat"/>
                      <a:cs typeface="Montserrat"/>
                      <a:sym typeface="Montserrat"/>
                    </a:endParaRPr>
                  </a:p>
                </p:txBody>
              </p:sp>
              <p:sp>
                <p:nvSpPr>
                  <p:cNvPr id="312" name="Google Shape;312;p21"/>
                  <p:cNvSpPr txBox="1"/>
                  <p:nvPr/>
                </p:nvSpPr>
                <p:spPr>
                  <a:xfrm>
                    <a:off x="1918225" y="1645475"/>
                    <a:ext cx="3393900" cy="4848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l">
                      <a:lnSpc>
                        <a:spcPct val="12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ru" sz="900">
                        <a:solidFill>
                          <a:srgbClr val="171416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rPr>
                      <a:t>Specific, measurable objectives to achieve within the next 6-12 months (e.g., increase customer base by 20%, launch new product features).</a:t>
                    </a:r>
                    <a:endParaRPr sz="900">
                      <a:solidFill>
                        <a:srgbClr val="171416"/>
                      </a:solidFill>
                      <a:latin typeface="Montserrat"/>
                      <a:ea typeface="Montserrat"/>
                      <a:cs typeface="Montserrat"/>
                      <a:sym typeface="Montserrat"/>
                    </a:endParaRPr>
                  </a:p>
                </p:txBody>
              </p:sp>
            </p:grpSp>
          </p:grpSp>
          <p:grpSp>
            <p:nvGrpSpPr>
              <p:cNvPr id="313" name="Google Shape;313;p21"/>
              <p:cNvGrpSpPr/>
              <p:nvPr/>
            </p:nvGrpSpPr>
            <p:grpSpPr>
              <a:xfrm>
                <a:off x="1273259" y="2308991"/>
                <a:ext cx="4038866" cy="571818"/>
                <a:chOff x="1273259" y="2308991"/>
                <a:chExt cx="4038866" cy="571818"/>
              </a:xfrm>
            </p:grpSpPr>
            <p:pic>
              <p:nvPicPr>
                <p:cNvPr id="314" name="Google Shape;314;p21"/>
                <p:cNvPicPr preferRelativeResize="0"/>
                <p:nvPr/>
              </p:nvPicPr>
              <p:blipFill>
                <a:blip r:embed="rId5">
                  <a:alphaModFix/>
                </a:blip>
                <a:stretch>
                  <a:fillRect/>
                </a:stretch>
              </p:blipFill>
              <p:spPr>
                <a:xfrm>
                  <a:off x="1273259" y="2324553"/>
                  <a:ext cx="435850" cy="4140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grpSp>
              <p:nvGrpSpPr>
                <p:cNvPr id="315" name="Google Shape;315;p21"/>
                <p:cNvGrpSpPr/>
                <p:nvPr/>
              </p:nvGrpSpPr>
              <p:grpSpPr>
                <a:xfrm>
                  <a:off x="1918225" y="2308991"/>
                  <a:ext cx="3393900" cy="571818"/>
                  <a:chOff x="1918225" y="1385357"/>
                  <a:chExt cx="3393900" cy="571818"/>
                </a:xfrm>
              </p:grpSpPr>
              <p:sp>
                <p:nvSpPr>
                  <p:cNvPr id="316" name="Google Shape;316;p21"/>
                  <p:cNvSpPr txBox="1"/>
                  <p:nvPr/>
                </p:nvSpPr>
                <p:spPr>
                  <a:xfrm>
                    <a:off x="1918225" y="1385357"/>
                    <a:ext cx="2539800" cy="1848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b="1" lang="ru" sz="1200">
                        <a:solidFill>
                          <a:srgbClr val="171416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rPr>
                      <a:t>Long-Term Vision</a:t>
                    </a:r>
                    <a:endParaRPr b="1" sz="1200">
                      <a:solidFill>
                        <a:srgbClr val="171416"/>
                      </a:solidFill>
                      <a:latin typeface="Montserrat"/>
                      <a:ea typeface="Montserrat"/>
                      <a:cs typeface="Montserrat"/>
                      <a:sym typeface="Montserrat"/>
                    </a:endParaRPr>
                  </a:p>
                </p:txBody>
              </p:sp>
              <p:sp>
                <p:nvSpPr>
                  <p:cNvPr id="317" name="Google Shape;317;p21"/>
                  <p:cNvSpPr txBox="1"/>
                  <p:nvPr/>
                </p:nvSpPr>
                <p:spPr>
                  <a:xfrm>
                    <a:off x="1918225" y="1645475"/>
                    <a:ext cx="3393900" cy="3117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l">
                      <a:lnSpc>
                        <a:spcPct val="12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ru" sz="900">
                        <a:solidFill>
                          <a:srgbClr val="171416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rPr>
                      <a:t>Strategic goals for the next 3-5 years (e.g., expand to new markets, become an industry leader).</a:t>
                    </a:r>
                    <a:endParaRPr sz="900">
                      <a:solidFill>
                        <a:srgbClr val="171416"/>
                      </a:solidFill>
                      <a:latin typeface="Montserrat"/>
                      <a:ea typeface="Montserrat"/>
                      <a:cs typeface="Montserrat"/>
                      <a:sym typeface="Montserrat"/>
                    </a:endParaRPr>
                  </a:p>
                </p:txBody>
              </p:sp>
            </p:grpSp>
          </p:grpSp>
          <p:grpSp>
            <p:nvGrpSpPr>
              <p:cNvPr id="318" name="Google Shape;318;p21"/>
              <p:cNvGrpSpPr/>
              <p:nvPr/>
            </p:nvGrpSpPr>
            <p:grpSpPr>
              <a:xfrm>
                <a:off x="1318371" y="3068270"/>
                <a:ext cx="3993754" cy="571818"/>
                <a:chOff x="1318371" y="3068270"/>
                <a:chExt cx="3993754" cy="571818"/>
              </a:xfrm>
            </p:grpSpPr>
            <p:pic>
              <p:nvPicPr>
                <p:cNvPr id="319" name="Google Shape;319;p21"/>
                <p:cNvPicPr preferRelativeResize="0"/>
                <p:nvPr/>
              </p:nvPicPr>
              <p:blipFill>
                <a:blip r:embed="rId6">
                  <a:alphaModFix/>
                </a:blip>
                <a:stretch>
                  <a:fillRect/>
                </a:stretch>
              </p:blipFill>
              <p:spPr>
                <a:xfrm>
                  <a:off x="1318371" y="3079829"/>
                  <a:ext cx="345625" cy="4716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grpSp>
              <p:nvGrpSpPr>
                <p:cNvPr id="320" name="Google Shape;320;p21"/>
                <p:cNvGrpSpPr/>
                <p:nvPr/>
              </p:nvGrpSpPr>
              <p:grpSpPr>
                <a:xfrm>
                  <a:off x="1918225" y="3068270"/>
                  <a:ext cx="3393900" cy="571818"/>
                  <a:chOff x="1918225" y="1385357"/>
                  <a:chExt cx="3393900" cy="571818"/>
                </a:xfrm>
              </p:grpSpPr>
              <p:sp>
                <p:nvSpPr>
                  <p:cNvPr id="321" name="Google Shape;321;p21"/>
                  <p:cNvSpPr txBox="1"/>
                  <p:nvPr/>
                </p:nvSpPr>
                <p:spPr>
                  <a:xfrm>
                    <a:off x="1918225" y="1385357"/>
                    <a:ext cx="2539800" cy="1848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b="1" lang="ru" sz="1200">
                        <a:solidFill>
                          <a:srgbClr val="171416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rPr>
                      <a:t>Sustainability Goals</a:t>
                    </a:r>
                    <a:endParaRPr b="1" sz="1200">
                      <a:solidFill>
                        <a:srgbClr val="171416"/>
                      </a:solidFill>
                      <a:latin typeface="Montserrat"/>
                      <a:ea typeface="Montserrat"/>
                      <a:cs typeface="Montserrat"/>
                      <a:sym typeface="Montserrat"/>
                    </a:endParaRPr>
                  </a:p>
                </p:txBody>
              </p:sp>
              <p:sp>
                <p:nvSpPr>
                  <p:cNvPr id="322" name="Google Shape;322;p21"/>
                  <p:cNvSpPr txBox="1"/>
                  <p:nvPr/>
                </p:nvSpPr>
                <p:spPr>
                  <a:xfrm>
                    <a:off x="1918225" y="1645475"/>
                    <a:ext cx="3393900" cy="3117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l">
                      <a:lnSpc>
                        <a:spcPct val="12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ru" sz="900">
                        <a:solidFill>
                          <a:srgbClr val="171416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rPr>
                      <a:t>Any environmental or social impact goals (e.g., reduce carbon footprint, implement eco-friendly practices).</a:t>
                    </a:r>
                    <a:endParaRPr sz="900">
                      <a:solidFill>
                        <a:srgbClr val="171416"/>
                      </a:solidFill>
                      <a:latin typeface="Montserrat"/>
                      <a:ea typeface="Montserrat"/>
                      <a:cs typeface="Montserrat"/>
                      <a:sym typeface="Montserrat"/>
                    </a:endParaRPr>
                  </a:p>
                </p:txBody>
              </p:sp>
            </p:grpSp>
          </p:grpSp>
          <p:grpSp>
            <p:nvGrpSpPr>
              <p:cNvPr id="323" name="Google Shape;323;p21"/>
              <p:cNvGrpSpPr/>
              <p:nvPr/>
            </p:nvGrpSpPr>
            <p:grpSpPr>
              <a:xfrm>
                <a:off x="1280771" y="3847575"/>
                <a:ext cx="4031354" cy="571818"/>
                <a:chOff x="1280771" y="3847575"/>
                <a:chExt cx="4031354" cy="571818"/>
              </a:xfrm>
            </p:grpSpPr>
            <p:pic>
              <p:nvPicPr>
                <p:cNvPr id="324" name="Google Shape;324;p21"/>
                <p:cNvPicPr preferRelativeResize="0"/>
                <p:nvPr/>
              </p:nvPicPr>
              <p:blipFill>
                <a:blip r:embed="rId7">
                  <a:alphaModFix/>
                </a:blip>
                <a:stretch>
                  <a:fillRect/>
                </a:stretch>
              </p:blipFill>
              <p:spPr>
                <a:xfrm>
                  <a:off x="1280771" y="4007797"/>
                  <a:ext cx="420825" cy="3664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grpSp>
              <p:nvGrpSpPr>
                <p:cNvPr id="325" name="Google Shape;325;p21"/>
                <p:cNvGrpSpPr/>
                <p:nvPr/>
              </p:nvGrpSpPr>
              <p:grpSpPr>
                <a:xfrm>
                  <a:off x="1918225" y="3847575"/>
                  <a:ext cx="3393900" cy="571818"/>
                  <a:chOff x="1918225" y="1385357"/>
                  <a:chExt cx="3393900" cy="571818"/>
                </a:xfrm>
              </p:grpSpPr>
              <p:sp>
                <p:nvSpPr>
                  <p:cNvPr id="326" name="Google Shape;326;p21"/>
                  <p:cNvSpPr txBox="1"/>
                  <p:nvPr/>
                </p:nvSpPr>
                <p:spPr>
                  <a:xfrm>
                    <a:off x="1918225" y="1385357"/>
                    <a:ext cx="2539800" cy="1848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b="1" lang="ru" sz="1200">
                        <a:solidFill>
                          <a:srgbClr val="171416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rPr>
                      <a:t>Innovation</a:t>
                    </a:r>
                    <a:endParaRPr b="1" sz="1200">
                      <a:solidFill>
                        <a:srgbClr val="171416"/>
                      </a:solidFill>
                      <a:latin typeface="Montserrat"/>
                      <a:ea typeface="Montserrat"/>
                      <a:cs typeface="Montserrat"/>
                      <a:sym typeface="Montserrat"/>
                    </a:endParaRPr>
                  </a:p>
                </p:txBody>
              </p:sp>
              <p:sp>
                <p:nvSpPr>
                  <p:cNvPr id="327" name="Google Shape;327;p21"/>
                  <p:cNvSpPr txBox="1"/>
                  <p:nvPr/>
                </p:nvSpPr>
                <p:spPr>
                  <a:xfrm>
                    <a:off x="1918225" y="1645475"/>
                    <a:ext cx="3393900" cy="3117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l">
                      <a:lnSpc>
                        <a:spcPct val="12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100"/>
                      <a:buFont typeface="Arial"/>
                      <a:buNone/>
                    </a:pPr>
                    <a:r>
                      <a:rPr lang="ru" sz="900">
                        <a:solidFill>
                          <a:srgbClr val="171416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rPr>
                      <a:t>Focus on continuous improvement and adopting </a:t>
                    </a:r>
                    <a:endParaRPr sz="900">
                      <a:solidFill>
                        <a:srgbClr val="171416"/>
                      </a:solidFill>
                      <a:latin typeface="Montserrat"/>
                      <a:ea typeface="Montserrat"/>
                      <a:cs typeface="Montserrat"/>
                      <a:sym typeface="Montserrat"/>
                    </a:endParaRPr>
                  </a:p>
                  <a:p>
                    <a:pPr indent="0" lvl="0" marL="0" rtl="0" algn="l">
                      <a:lnSpc>
                        <a:spcPct val="12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ru" sz="900">
                        <a:solidFill>
                          <a:srgbClr val="171416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rPr>
                      <a:t>new technologies or strategies.</a:t>
                    </a:r>
                    <a:endParaRPr sz="900">
                      <a:solidFill>
                        <a:srgbClr val="171416"/>
                      </a:solidFill>
                      <a:latin typeface="Montserrat"/>
                      <a:ea typeface="Montserrat"/>
                      <a:cs typeface="Montserrat"/>
                      <a:sym typeface="Montserrat"/>
                    </a:endParaRPr>
                  </a:p>
                </p:txBody>
              </p:sp>
            </p:grpSp>
          </p:grpSp>
        </p:grp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