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Nunito"/>
      <p:regular r:id="rId8"/>
      <p:bold r:id="rId9"/>
      <p:italic r:id="rId10"/>
      <p:boldItalic r:id="rId11"/>
    </p:embeddedFont>
    <p:embeddedFont>
      <p:font typeface="Noto Serif Kannada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Italic.fntdata"/><Relationship Id="rId10" Type="http://schemas.openxmlformats.org/officeDocument/2006/relationships/font" Target="fonts/Nunito-italic.fntdata"/><Relationship Id="rId13" Type="http://schemas.openxmlformats.org/officeDocument/2006/relationships/font" Target="fonts/NotoSerifKannada-bold.fntdata"/><Relationship Id="rId12" Type="http://schemas.openxmlformats.org/officeDocument/2006/relationships/font" Target="fonts/NotoSerifKannad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f7c2926054_0_155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f7c2926054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107725" y="-989950"/>
            <a:ext cx="1971900" cy="1971900"/>
          </a:xfrm>
          <a:prstGeom prst="pie">
            <a:avLst>
              <a:gd fmla="val 0" name="adj1"/>
              <a:gd fmla="val 10807161" name="adj2"/>
            </a:avLst>
          </a:prstGeom>
          <a:solidFill>
            <a:srgbClr val="F5F9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540000" y="426116"/>
            <a:ext cx="5019300" cy="585000"/>
            <a:chOff x="540000" y="426116"/>
            <a:chExt cx="5019300" cy="585000"/>
          </a:xfrm>
        </p:grpSpPr>
        <p:sp>
          <p:nvSpPr>
            <p:cNvPr id="56" name="Google Shape;56;p13"/>
            <p:cNvSpPr/>
            <p:nvPr/>
          </p:nvSpPr>
          <p:spPr>
            <a:xfrm>
              <a:off x="540675" y="760300"/>
              <a:ext cx="4311000" cy="221700"/>
            </a:xfrm>
            <a:prstGeom prst="rect">
              <a:avLst/>
            </a:prstGeom>
            <a:solidFill>
              <a:srgbClr val="BB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540000" y="426116"/>
              <a:ext cx="5019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800">
                  <a:solidFill>
                    <a:schemeClr val="dk2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Business Itinerary </a:t>
              </a:r>
              <a:endParaRPr sz="3800">
                <a:solidFill>
                  <a:schemeClr val="dk2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540000" y="1319875"/>
            <a:ext cx="6483975" cy="664892"/>
            <a:chOff x="540000" y="1319875"/>
            <a:chExt cx="6483975" cy="664892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540000" y="1319875"/>
              <a:ext cx="6483975" cy="233217"/>
              <a:chOff x="540000" y="1319875"/>
              <a:chExt cx="6483975" cy="233217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540000" y="1319875"/>
                <a:ext cx="4644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Company Name:</a:t>
                </a:r>
                <a:r>
                  <a:rPr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  [Company]</a:t>
                </a:r>
                <a:endParaRPr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61" name="Google Shape;61;p13"/>
              <p:cNvCxnSpPr/>
              <p:nvPr/>
            </p:nvCxnSpPr>
            <p:spPr>
              <a:xfrm>
                <a:off x="544275" y="1553092"/>
                <a:ext cx="6479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BC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2" name="Google Shape;62;p13"/>
            <p:cNvGrpSpPr/>
            <p:nvPr/>
          </p:nvGrpSpPr>
          <p:grpSpPr>
            <a:xfrm>
              <a:off x="540000" y="1751550"/>
              <a:ext cx="2873775" cy="233217"/>
              <a:chOff x="540000" y="1319875"/>
              <a:chExt cx="2873775" cy="233217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540000" y="1319875"/>
                <a:ext cx="2869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Dates: </a:t>
                </a:r>
                <a:r>
                  <a:rPr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[Start Date] - [End Date]</a:t>
                </a:r>
                <a:endParaRPr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544275" y="1553092"/>
                <a:ext cx="2869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BC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3765650" y="1751550"/>
              <a:ext cx="3247875" cy="233217"/>
              <a:chOff x="540000" y="1319875"/>
              <a:chExt cx="3247875" cy="233217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540000" y="1319875"/>
                <a:ext cx="28695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Destination: </a:t>
                </a:r>
                <a:r>
                  <a:rPr lang="uk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[City, Country]</a:t>
                </a:r>
                <a:endParaRPr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544275" y="1553092"/>
                <a:ext cx="324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BC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8" name="Google Shape;68;p13"/>
          <p:cNvGrpSpPr/>
          <p:nvPr/>
        </p:nvGrpSpPr>
        <p:grpSpPr>
          <a:xfrm>
            <a:off x="540000" y="2299600"/>
            <a:ext cx="6481275" cy="2174425"/>
            <a:chOff x="540000" y="2299600"/>
            <a:chExt cx="6481275" cy="2174425"/>
          </a:xfrm>
        </p:grpSpPr>
        <p:sp>
          <p:nvSpPr>
            <p:cNvPr id="69" name="Google Shape;69;p13"/>
            <p:cNvSpPr/>
            <p:nvPr/>
          </p:nvSpPr>
          <p:spPr>
            <a:xfrm>
              <a:off x="544275" y="2416625"/>
              <a:ext cx="6477000" cy="2057400"/>
            </a:xfrm>
            <a:custGeom>
              <a:rect b="b" l="l" r="r" t="t"/>
              <a:pathLst>
                <a:path extrusionOk="0" h="82296" w="259080">
                  <a:moveTo>
                    <a:pt x="0" y="12410"/>
                  </a:moveTo>
                  <a:lnTo>
                    <a:pt x="0" y="82296"/>
                  </a:lnTo>
                  <a:lnTo>
                    <a:pt x="259080" y="82296"/>
                  </a:lnTo>
                  <a:lnTo>
                    <a:pt x="259080" y="0"/>
                  </a:lnTo>
                  <a:lnTo>
                    <a:pt x="66186" y="0"/>
                  </a:lnTo>
                </a:path>
              </a:pathLst>
            </a:custGeom>
            <a:noFill/>
            <a:ln cap="flat" cmpd="sng" w="19050">
              <a:solidFill>
                <a:srgbClr val="CBCBC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70" name="Google Shape;70;p13"/>
            <p:cNvGrpSpPr/>
            <p:nvPr/>
          </p:nvGrpSpPr>
          <p:grpSpPr>
            <a:xfrm>
              <a:off x="540000" y="2299600"/>
              <a:ext cx="1615500" cy="266275"/>
              <a:chOff x="540000" y="2299600"/>
              <a:chExt cx="1615500" cy="266275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540675" y="2420375"/>
                <a:ext cx="1355100" cy="145500"/>
              </a:xfrm>
              <a:prstGeom prst="rect">
                <a:avLst/>
              </a:prstGeom>
              <a:solidFill>
                <a:srgbClr val="BB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540000" y="2299600"/>
                <a:ext cx="1615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6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Day 1: [Date]</a:t>
                </a:r>
                <a:endParaRPr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752575" y="2702825"/>
              <a:ext cx="2231700" cy="679450"/>
              <a:chOff x="752575" y="2702825"/>
              <a:chExt cx="2231700" cy="67945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[Arrival at Destination]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[Transfer to Hotel]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752575" y="3520425"/>
              <a:ext cx="2231700" cy="679450"/>
              <a:chOff x="752575" y="2702825"/>
              <a:chExt cx="2231700" cy="67945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[Check-in at Hotel]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[Lunch]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3577375" y="2702825"/>
              <a:ext cx="2231700" cy="432125"/>
              <a:chOff x="752575" y="2702825"/>
              <a:chExt cx="2231700" cy="432125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Evening: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[Free Time/Optional Activity]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84" name="Google Shape;84;p13"/>
          <p:cNvGrpSpPr/>
          <p:nvPr/>
        </p:nvGrpSpPr>
        <p:grpSpPr>
          <a:xfrm>
            <a:off x="540000" y="4826301"/>
            <a:ext cx="6481275" cy="2491670"/>
            <a:chOff x="540000" y="4830205"/>
            <a:chExt cx="6481275" cy="2491670"/>
          </a:xfrm>
        </p:grpSpPr>
        <p:sp>
          <p:nvSpPr>
            <p:cNvPr id="85" name="Google Shape;85;p13"/>
            <p:cNvSpPr/>
            <p:nvPr/>
          </p:nvSpPr>
          <p:spPr>
            <a:xfrm>
              <a:off x="544275" y="4947224"/>
              <a:ext cx="6477000" cy="2374651"/>
            </a:xfrm>
            <a:custGeom>
              <a:rect b="b" l="l" r="r" t="t"/>
              <a:pathLst>
                <a:path extrusionOk="0" h="82296" w="259080">
                  <a:moveTo>
                    <a:pt x="0" y="12410"/>
                  </a:moveTo>
                  <a:lnTo>
                    <a:pt x="0" y="82296"/>
                  </a:lnTo>
                  <a:lnTo>
                    <a:pt x="259080" y="82296"/>
                  </a:lnTo>
                  <a:lnTo>
                    <a:pt x="259080" y="0"/>
                  </a:lnTo>
                  <a:lnTo>
                    <a:pt x="66186" y="0"/>
                  </a:lnTo>
                </a:path>
              </a:pathLst>
            </a:custGeom>
            <a:noFill/>
            <a:ln cap="flat" cmpd="sng" w="19050">
              <a:solidFill>
                <a:srgbClr val="CBCBC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86" name="Google Shape;86;p13"/>
            <p:cNvGrpSpPr/>
            <p:nvPr/>
          </p:nvGrpSpPr>
          <p:grpSpPr>
            <a:xfrm>
              <a:off x="540000" y="4830205"/>
              <a:ext cx="1615500" cy="266275"/>
              <a:chOff x="540000" y="2299600"/>
              <a:chExt cx="1615500" cy="266275"/>
            </a:xfrm>
          </p:grpSpPr>
          <p:sp>
            <p:nvSpPr>
              <p:cNvPr id="87" name="Google Shape;87;p13"/>
              <p:cNvSpPr/>
              <p:nvPr/>
            </p:nvSpPr>
            <p:spPr>
              <a:xfrm>
                <a:off x="540675" y="2420375"/>
                <a:ext cx="1355100" cy="145500"/>
              </a:xfrm>
              <a:prstGeom prst="rect">
                <a:avLst/>
              </a:prstGeom>
              <a:solidFill>
                <a:srgbClr val="BB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540000" y="2299600"/>
                <a:ext cx="1615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6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Day 2: [Date]</a:t>
                </a:r>
                <a:endParaRPr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752575" y="5233430"/>
              <a:ext cx="2231700" cy="679450"/>
              <a:chOff x="752575" y="2702825"/>
              <a:chExt cx="2231700" cy="67945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[Breakfast]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[Meeting/Conference]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752575" y="6051030"/>
              <a:ext cx="2231700" cy="432125"/>
              <a:chOff x="752575" y="2702825"/>
              <a:chExt cx="2231700" cy="432125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Mid-Morning: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[Coffee Break]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3602825" y="5233430"/>
              <a:ext cx="2231700" cy="679450"/>
              <a:chOff x="752575" y="2702825"/>
              <a:chExt cx="2231700" cy="67945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[Lunch]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[Site Visit/Company Tour]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3602825" y="6051030"/>
              <a:ext cx="2231700" cy="432125"/>
              <a:chOff x="752575" y="2702825"/>
              <a:chExt cx="2231700" cy="432125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[Networking Session]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752575" y="6669055"/>
              <a:ext cx="2231700" cy="432125"/>
              <a:chOff x="752575" y="2702825"/>
              <a:chExt cx="2231700" cy="432125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[Presentation/Workshop]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3602825" y="6669055"/>
              <a:ext cx="2231700" cy="432125"/>
              <a:chOff x="752575" y="2702825"/>
              <a:chExt cx="2231700" cy="432125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Evening: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[Dinner]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109" name="Google Shape;109;p13"/>
          <p:cNvGrpSpPr/>
          <p:nvPr/>
        </p:nvGrpSpPr>
        <p:grpSpPr>
          <a:xfrm>
            <a:off x="540000" y="7670248"/>
            <a:ext cx="6481275" cy="2491670"/>
            <a:chOff x="540000" y="4830205"/>
            <a:chExt cx="6481275" cy="2491670"/>
          </a:xfrm>
        </p:grpSpPr>
        <p:sp>
          <p:nvSpPr>
            <p:cNvPr id="110" name="Google Shape;110;p13"/>
            <p:cNvSpPr/>
            <p:nvPr/>
          </p:nvSpPr>
          <p:spPr>
            <a:xfrm>
              <a:off x="544275" y="4947224"/>
              <a:ext cx="6477000" cy="2374651"/>
            </a:xfrm>
            <a:custGeom>
              <a:rect b="b" l="l" r="r" t="t"/>
              <a:pathLst>
                <a:path extrusionOk="0" h="82296" w="259080">
                  <a:moveTo>
                    <a:pt x="0" y="12410"/>
                  </a:moveTo>
                  <a:lnTo>
                    <a:pt x="0" y="82296"/>
                  </a:lnTo>
                  <a:lnTo>
                    <a:pt x="259080" y="82296"/>
                  </a:lnTo>
                  <a:lnTo>
                    <a:pt x="259080" y="0"/>
                  </a:lnTo>
                  <a:lnTo>
                    <a:pt x="66186" y="0"/>
                  </a:lnTo>
                </a:path>
              </a:pathLst>
            </a:custGeom>
            <a:noFill/>
            <a:ln cap="flat" cmpd="sng" w="19050">
              <a:solidFill>
                <a:srgbClr val="CBCBC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111" name="Google Shape;111;p13"/>
            <p:cNvGrpSpPr/>
            <p:nvPr/>
          </p:nvGrpSpPr>
          <p:grpSpPr>
            <a:xfrm>
              <a:off x="540000" y="4830205"/>
              <a:ext cx="1615500" cy="266275"/>
              <a:chOff x="540000" y="2299600"/>
              <a:chExt cx="1615500" cy="266275"/>
            </a:xfrm>
          </p:grpSpPr>
          <p:sp>
            <p:nvSpPr>
              <p:cNvPr id="112" name="Google Shape;112;p13"/>
              <p:cNvSpPr/>
              <p:nvPr/>
            </p:nvSpPr>
            <p:spPr>
              <a:xfrm>
                <a:off x="540675" y="2420375"/>
                <a:ext cx="1355100" cy="145500"/>
              </a:xfrm>
              <a:prstGeom prst="rect">
                <a:avLst/>
              </a:prstGeom>
              <a:solidFill>
                <a:srgbClr val="BB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540000" y="2299600"/>
                <a:ext cx="1615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6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Day 3: [Date]</a:t>
                </a:r>
                <a:endParaRPr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752575" y="5233430"/>
              <a:ext cx="2231700" cy="679450"/>
              <a:chOff x="752575" y="2702825"/>
              <a:chExt cx="2231700" cy="67945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[Breakfast]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[Team Building Activity]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752575" y="6051030"/>
              <a:ext cx="2231700" cy="432125"/>
              <a:chOff x="752575" y="2702825"/>
              <a:chExt cx="2231700" cy="432125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Mid-Morning: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[Discussion Panel]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3602825" y="5233430"/>
              <a:ext cx="2231700" cy="679450"/>
              <a:chOff x="752575" y="2702825"/>
              <a:chExt cx="2231700" cy="67945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[Lunch]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[Business Meeting]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3602825" y="6051030"/>
              <a:ext cx="2231700" cy="432125"/>
              <a:chOff x="752575" y="2702825"/>
              <a:chExt cx="2231700" cy="432125"/>
            </a:xfrm>
          </p:grpSpPr>
          <p:sp>
            <p:nvSpPr>
              <p:cNvPr id="126" name="Google Shape;126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[Free Time/Optional Activity]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28" name="Google Shape;128;p13"/>
            <p:cNvGrpSpPr/>
            <p:nvPr/>
          </p:nvGrpSpPr>
          <p:grpSpPr>
            <a:xfrm>
              <a:off x="752575" y="6669055"/>
              <a:ext cx="2231700" cy="432125"/>
              <a:chOff x="752575" y="2702825"/>
              <a:chExt cx="2231700" cy="432125"/>
            </a:xfrm>
          </p:grpSpPr>
          <p:sp>
            <p:nvSpPr>
              <p:cNvPr id="129" name="Google Shape;129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[Networking Coffee Break]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3602825" y="6669055"/>
              <a:ext cx="2231700" cy="432125"/>
              <a:chOff x="752575" y="2702825"/>
              <a:chExt cx="2231700" cy="432125"/>
            </a:xfrm>
          </p:grpSpPr>
          <p:sp>
            <p:nvSpPr>
              <p:cNvPr id="132" name="Google Shape;132;p13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Evening: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[Dinner]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14"/>
          <p:cNvGrpSpPr/>
          <p:nvPr/>
        </p:nvGrpSpPr>
        <p:grpSpPr>
          <a:xfrm>
            <a:off x="540000" y="507839"/>
            <a:ext cx="6481275" cy="2491670"/>
            <a:chOff x="540000" y="4830205"/>
            <a:chExt cx="6481275" cy="2491670"/>
          </a:xfrm>
        </p:grpSpPr>
        <p:sp>
          <p:nvSpPr>
            <p:cNvPr id="139" name="Google Shape;139;p14"/>
            <p:cNvSpPr/>
            <p:nvPr/>
          </p:nvSpPr>
          <p:spPr>
            <a:xfrm>
              <a:off x="544275" y="4947224"/>
              <a:ext cx="6477000" cy="2374651"/>
            </a:xfrm>
            <a:custGeom>
              <a:rect b="b" l="l" r="r" t="t"/>
              <a:pathLst>
                <a:path extrusionOk="0" h="82296" w="259080">
                  <a:moveTo>
                    <a:pt x="0" y="12410"/>
                  </a:moveTo>
                  <a:lnTo>
                    <a:pt x="0" y="82296"/>
                  </a:lnTo>
                  <a:lnTo>
                    <a:pt x="259080" y="82296"/>
                  </a:lnTo>
                  <a:lnTo>
                    <a:pt x="259080" y="0"/>
                  </a:lnTo>
                  <a:lnTo>
                    <a:pt x="66186" y="0"/>
                  </a:lnTo>
                </a:path>
              </a:pathLst>
            </a:custGeom>
            <a:noFill/>
            <a:ln cap="flat" cmpd="sng" w="19050">
              <a:solidFill>
                <a:srgbClr val="CBCBC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140" name="Google Shape;140;p14"/>
            <p:cNvGrpSpPr/>
            <p:nvPr/>
          </p:nvGrpSpPr>
          <p:grpSpPr>
            <a:xfrm>
              <a:off x="540000" y="4830205"/>
              <a:ext cx="1615500" cy="266275"/>
              <a:chOff x="540000" y="2299600"/>
              <a:chExt cx="1615500" cy="266275"/>
            </a:xfrm>
          </p:grpSpPr>
          <p:sp>
            <p:nvSpPr>
              <p:cNvPr id="141" name="Google Shape;141;p14"/>
              <p:cNvSpPr/>
              <p:nvPr/>
            </p:nvSpPr>
            <p:spPr>
              <a:xfrm>
                <a:off x="540675" y="2420375"/>
                <a:ext cx="1355100" cy="145500"/>
              </a:xfrm>
              <a:prstGeom prst="rect">
                <a:avLst/>
              </a:prstGeom>
              <a:solidFill>
                <a:srgbClr val="BB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4"/>
              <p:cNvSpPr txBox="1"/>
              <p:nvPr/>
            </p:nvSpPr>
            <p:spPr>
              <a:xfrm>
                <a:off x="540000" y="2299600"/>
                <a:ext cx="1615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6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Day 4: [Date]</a:t>
                </a:r>
                <a:endParaRPr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43" name="Google Shape;143;p14"/>
            <p:cNvGrpSpPr/>
            <p:nvPr/>
          </p:nvGrpSpPr>
          <p:grpSpPr>
            <a:xfrm>
              <a:off x="752575" y="5233430"/>
              <a:ext cx="2231700" cy="679450"/>
              <a:chOff x="752575" y="2702825"/>
              <a:chExt cx="2231700" cy="679450"/>
            </a:xfrm>
          </p:grpSpPr>
          <p:sp>
            <p:nvSpPr>
              <p:cNvPr id="144" name="Google Shape;144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5" name="Google Shape;145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[Breakfast]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6" name="Google Shape;146;p14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[Client Meeting]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47" name="Google Shape;147;p14"/>
            <p:cNvGrpSpPr/>
            <p:nvPr/>
          </p:nvGrpSpPr>
          <p:grpSpPr>
            <a:xfrm>
              <a:off x="752575" y="6051030"/>
              <a:ext cx="2476800" cy="432136"/>
              <a:chOff x="752575" y="2702825"/>
              <a:chExt cx="2476800" cy="432136"/>
            </a:xfrm>
          </p:grpSpPr>
          <p:sp>
            <p:nvSpPr>
              <p:cNvPr id="148" name="Google Shape;148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Mid-Morning: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9" name="Google Shape;149;p14"/>
              <p:cNvSpPr txBox="1"/>
              <p:nvPr/>
            </p:nvSpPr>
            <p:spPr>
              <a:xfrm>
                <a:off x="752575" y="2950161"/>
                <a:ext cx="2476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[Team Brainstorming Session]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0" name="Google Shape;150;p14"/>
            <p:cNvGrpSpPr/>
            <p:nvPr/>
          </p:nvGrpSpPr>
          <p:grpSpPr>
            <a:xfrm>
              <a:off x="3602825" y="5233430"/>
              <a:ext cx="2231700" cy="679450"/>
              <a:chOff x="752575" y="2702825"/>
              <a:chExt cx="2231700" cy="679450"/>
            </a:xfrm>
          </p:grpSpPr>
          <p:sp>
            <p:nvSpPr>
              <p:cNvPr id="151" name="Google Shape;151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2" name="Google Shape;152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[Lunch]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3" name="Google Shape;153;p14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[Workshop]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4" name="Google Shape;154;p14"/>
            <p:cNvGrpSpPr/>
            <p:nvPr/>
          </p:nvGrpSpPr>
          <p:grpSpPr>
            <a:xfrm>
              <a:off x="3602825" y="6051030"/>
              <a:ext cx="2231700" cy="432125"/>
              <a:chOff x="752575" y="2702825"/>
              <a:chExt cx="2231700" cy="432125"/>
            </a:xfrm>
          </p:grpSpPr>
          <p:sp>
            <p:nvSpPr>
              <p:cNvPr id="155" name="Google Shape;155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Afternoon: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6" name="Google Shape;156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[Networking Event]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7" name="Google Shape;157;p14"/>
            <p:cNvGrpSpPr/>
            <p:nvPr/>
          </p:nvGrpSpPr>
          <p:grpSpPr>
            <a:xfrm>
              <a:off x="752575" y="6669055"/>
              <a:ext cx="2231700" cy="432125"/>
              <a:chOff x="752575" y="2702825"/>
              <a:chExt cx="2231700" cy="432125"/>
            </a:xfrm>
          </p:grpSpPr>
          <p:sp>
            <p:nvSpPr>
              <p:cNvPr id="158" name="Google Shape;158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9" name="Google Shape;159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[Company Presentation]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60" name="Google Shape;160;p14"/>
            <p:cNvGrpSpPr/>
            <p:nvPr/>
          </p:nvGrpSpPr>
          <p:grpSpPr>
            <a:xfrm>
              <a:off x="3602825" y="6669055"/>
              <a:ext cx="2231700" cy="432125"/>
              <a:chOff x="752575" y="2702825"/>
              <a:chExt cx="2231700" cy="432125"/>
            </a:xfrm>
          </p:grpSpPr>
          <p:sp>
            <p:nvSpPr>
              <p:cNvPr id="161" name="Google Shape;161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Evening: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2" name="Google Shape;162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[Dinner]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163" name="Google Shape;163;p14"/>
          <p:cNvGrpSpPr/>
          <p:nvPr/>
        </p:nvGrpSpPr>
        <p:grpSpPr>
          <a:xfrm>
            <a:off x="540000" y="3351786"/>
            <a:ext cx="6481275" cy="2491670"/>
            <a:chOff x="540000" y="4830205"/>
            <a:chExt cx="6481275" cy="2491670"/>
          </a:xfrm>
        </p:grpSpPr>
        <p:sp>
          <p:nvSpPr>
            <p:cNvPr id="164" name="Google Shape;164;p14"/>
            <p:cNvSpPr/>
            <p:nvPr/>
          </p:nvSpPr>
          <p:spPr>
            <a:xfrm>
              <a:off x="544275" y="4947224"/>
              <a:ext cx="6477000" cy="2374651"/>
            </a:xfrm>
            <a:custGeom>
              <a:rect b="b" l="l" r="r" t="t"/>
              <a:pathLst>
                <a:path extrusionOk="0" h="82296" w="259080">
                  <a:moveTo>
                    <a:pt x="0" y="12410"/>
                  </a:moveTo>
                  <a:lnTo>
                    <a:pt x="0" y="82296"/>
                  </a:lnTo>
                  <a:lnTo>
                    <a:pt x="259080" y="82296"/>
                  </a:lnTo>
                  <a:lnTo>
                    <a:pt x="259080" y="0"/>
                  </a:lnTo>
                  <a:lnTo>
                    <a:pt x="66186" y="0"/>
                  </a:lnTo>
                </a:path>
              </a:pathLst>
            </a:custGeom>
            <a:noFill/>
            <a:ln cap="flat" cmpd="sng" w="19050">
              <a:solidFill>
                <a:srgbClr val="CBCBC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165" name="Google Shape;165;p14"/>
            <p:cNvGrpSpPr/>
            <p:nvPr/>
          </p:nvGrpSpPr>
          <p:grpSpPr>
            <a:xfrm>
              <a:off x="540000" y="4830205"/>
              <a:ext cx="1615500" cy="266275"/>
              <a:chOff x="540000" y="2299600"/>
              <a:chExt cx="1615500" cy="266275"/>
            </a:xfrm>
          </p:grpSpPr>
          <p:sp>
            <p:nvSpPr>
              <p:cNvPr id="166" name="Google Shape;166;p14"/>
              <p:cNvSpPr/>
              <p:nvPr/>
            </p:nvSpPr>
            <p:spPr>
              <a:xfrm>
                <a:off x="540675" y="2420375"/>
                <a:ext cx="1355100" cy="145500"/>
              </a:xfrm>
              <a:prstGeom prst="rect">
                <a:avLst/>
              </a:prstGeom>
              <a:solidFill>
                <a:srgbClr val="BB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4"/>
              <p:cNvSpPr txBox="1"/>
              <p:nvPr/>
            </p:nvSpPr>
            <p:spPr>
              <a:xfrm>
                <a:off x="540000" y="2299600"/>
                <a:ext cx="1615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6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Day 5: [Date]</a:t>
                </a:r>
                <a:endParaRPr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68" name="Google Shape;168;p14"/>
            <p:cNvGrpSpPr/>
            <p:nvPr/>
          </p:nvGrpSpPr>
          <p:grpSpPr>
            <a:xfrm>
              <a:off x="752575" y="5233430"/>
              <a:ext cx="2231700" cy="679450"/>
              <a:chOff x="752575" y="2702825"/>
              <a:chExt cx="2231700" cy="679450"/>
            </a:xfrm>
          </p:grpSpPr>
          <p:sp>
            <p:nvSpPr>
              <p:cNvPr id="169" name="Google Shape;169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0" name="Google Shape;170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[Breakfast]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1" name="Google Shape;171;p14"/>
              <p:cNvSpPr txBox="1"/>
              <p:nvPr/>
            </p:nvSpPr>
            <p:spPr>
              <a:xfrm>
                <a:off x="752575" y="319747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[Check-out of Hotel]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72" name="Google Shape;172;p14"/>
            <p:cNvGrpSpPr/>
            <p:nvPr/>
          </p:nvGrpSpPr>
          <p:grpSpPr>
            <a:xfrm>
              <a:off x="752575" y="6051030"/>
              <a:ext cx="2231700" cy="432125"/>
              <a:chOff x="752575" y="2702825"/>
              <a:chExt cx="2231700" cy="432125"/>
            </a:xfrm>
          </p:grpSpPr>
          <p:sp>
            <p:nvSpPr>
              <p:cNvPr id="173" name="Google Shape;173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Mid-Morning: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4" name="Google Shape;174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[Transfer to Airport]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75" name="Google Shape;175;p14"/>
            <p:cNvGrpSpPr/>
            <p:nvPr/>
          </p:nvGrpSpPr>
          <p:grpSpPr>
            <a:xfrm>
              <a:off x="752575" y="6669055"/>
              <a:ext cx="2231700" cy="432125"/>
              <a:chOff x="752575" y="2702825"/>
              <a:chExt cx="2231700" cy="432125"/>
            </a:xfrm>
          </p:grpSpPr>
          <p:sp>
            <p:nvSpPr>
              <p:cNvPr id="176" name="Google Shape;176;p14"/>
              <p:cNvSpPr txBox="1"/>
              <p:nvPr/>
            </p:nvSpPr>
            <p:spPr>
              <a:xfrm>
                <a:off x="752575" y="2702825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Late Morning: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7" name="Google Shape;177;p14"/>
              <p:cNvSpPr txBox="1"/>
              <p:nvPr/>
            </p:nvSpPr>
            <p:spPr>
              <a:xfrm>
                <a:off x="752575" y="2950150"/>
                <a:ext cx="2231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2"/>
                    </a:solidFill>
                    <a:latin typeface="Nunito"/>
                    <a:ea typeface="Nunito"/>
                    <a:cs typeface="Nunito"/>
                    <a:sym typeface="Nunito"/>
                  </a:rPr>
                  <a:t>• [Departure]</a:t>
                </a:r>
                <a:endParaRPr sz="12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sp>
        <p:nvSpPr>
          <p:cNvPr id="178" name="Google Shape;178;p14"/>
          <p:cNvSpPr/>
          <p:nvPr/>
        </p:nvSpPr>
        <p:spPr>
          <a:xfrm rot="10800000">
            <a:off x="4136781" y="9420300"/>
            <a:ext cx="2884500" cy="2884500"/>
          </a:xfrm>
          <a:prstGeom prst="pie">
            <a:avLst>
              <a:gd fmla="val 0" name="adj1"/>
              <a:gd fmla="val 10807161" name="adj2"/>
            </a:avLst>
          </a:prstGeom>
          <a:solidFill>
            <a:srgbClr val="F5F9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