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8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750" lIns="113750" spcFirstLastPara="1" rIns="113750" wrap="square" tIns="1137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113750" lIns="113750" spcFirstLastPara="1" rIns="113750" wrap="square" tIns="113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750" lIns="113750" spcFirstLastPara="1" rIns="113750" wrap="square" tIns="113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750" lIns="113750" spcFirstLastPara="1" rIns="113750" wrap="square" tIns="11375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750" lIns="113750" spcFirstLastPara="1" rIns="113750" wrap="square" tIns="1137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7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6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1DBDC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2143" l="1542" r="810" t="0"/>
          <a:stretch/>
        </p:blipFill>
        <p:spPr>
          <a:xfrm>
            <a:off x="0" y="5635750"/>
            <a:ext cx="7560000" cy="50562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6" name="Google Shape;56;p13"/>
          <p:cNvGrpSpPr/>
          <p:nvPr/>
        </p:nvGrpSpPr>
        <p:grpSpPr>
          <a:xfrm>
            <a:off x="368100" y="368049"/>
            <a:ext cx="6823800" cy="2939401"/>
            <a:chOff x="368100" y="368049"/>
            <a:chExt cx="6823800" cy="2939401"/>
          </a:xfrm>
        </p:grpSpPr>
        <p:sp>
          <p:nvSpPr>
            <p:cNvPr id="57" name="Google Shape;57;p13"/>
            <p:cNvSpPr txBox="1"/>
            <p:nvPr/>
          </p:nvSpPr>
          <p:spPr>
            <a:xfrm>
              <a:off x="368100" y="368049"/>
              <a:ext cx="6823800" cy="172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200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rPr>
                <a:t>PRESSURE</a:t>
              </a:r>
              <a:endParaRPr sz="11200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58" name="Google Shape;58;p13"/>
            <p:cNvSpPr txBox="1"/>
            <p:nvPr/>
          </p:nvSpPr>
          <p:spPr>
            <a:xfrm>
              <a:off x="368100" y="1829650"/>
              <a:ext cx="6823800" cy="147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600">
                  <a:solidFill>
                    <a:srgbClr val="04323A"/>
                  </a:solidFill>
                  <a:latin typeface="Impact"/>
                  <a:ea typeface="Impact"/>
                  <a:cs typeface="Impact"/>
                  <a:sym typeface="Impact"/>
                </a:rPr>
                <a:t>WASHING</a:t>
              </a:r>
              <a:endParaRPr sz="9600">
                <a:solidFill>
                  <a:srgbClr val="04323A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</p:grpSp>
      <p:sp>
        <p:nvSpPr>
          <p:cNvPr id="59" name="Google Shape;59;p13"/>
          <p:cNvSpPr txBox="1"/>
          <p:nvPr/>
        </p:nvSpPr>
        <p:spPr>
          <a:xfrm>
            <a:off x="1141900" y="3755975"/>
            <a:ext cx="52761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3600">
                <a:solidFill>
                  <a:srgbClr val="04323A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FROM CONCRETE</a:t>
            </a:r>
            <a:endParaRPr b="1" sz="3600">
              <a:solidFill>
                <a:srgbClr val="04323A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3600">
                <a:solidFill>
                  <a:srgbClr val="04323A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SIDEWALKS</a:t>
            </a:r>
            <a:endParaRPr b="1" sz="3600">
              <a:solidFill>
                <a:srgbClr val="04323A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3600">
                <a:solidFill>
                  <a:srgbClr val="04323A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TO LOW</a:t>
            </a:r>
            <a:endParaRPr b="1" sz="3600">
              <a:solidFill>
                <a:srgbClr val="04323A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600">
                <a:solidFill>
                  <a:srgbClr val="04323A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RISE</a:t>
            </a:r>
            <a:r>
              <a:rPr b="1" lang="ru" sz="3600">
                <a:solidFill>
                  <a:srgbClr val="04323A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-</a:t>
            </a:r>
            <a:r>
              <a:rPr b="1" lang="ru" sz="3600">
                <a:solidFill>
                  <a:srgbClr val="04323A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BUILDINGS</a:t>
            </a:r>
            <a:endParaRPr b="1" sz="3600">
              <a:solidFill>
                <a:srgbClr val="04323A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141900" y="7197101"/>
            <a:ext cx="52761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1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Make your house</a:t>
            </a:r>
            <a:endParaRPr b="1" sz="31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1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the cleanest on the block</a:t>
            </a:r>
            <a:endParaRPr b="1" sz="31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 rotWithShape="1">
          <a:blip r:embed="rId4">
            <a:alphaModFix/>
          </a:blip>
          <a:srcRect b="0" l="52143" r="0" t="0"/>
          <a:stretch/>
        </p:blipFill>
        <p:spPr>
          <a:xfrm>
            <a:off x="-1" y="3026900"/>
            <a:ext cx="1358850" cy="25034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2" name="Google Shape;62;p13"/>
          <p:cNvGrpSpPr/>
          <p:nvPr/>
        </p:nvGrpSpPr>
        <p:grpSpPr>
          <a:xfrm>
            <a:off x="0" y="8448025"/>
            <a:ext cx="7560000" cy="1080000"/>
            <a:chOff x="0" y="8448025"/>
            <a:chExt cx="7560000" cy="1080000"/>
          </a:xfrm>
        </p:grpSpPr>
        <p:sp>
          <p:nvSpPr>
            <p:cNvPr id="63" name="Google Shape;63;p13"/>
            <p:cNvSpPr/>
            <p:nvPr/>
          </p:nvSpPr>
          <p:spPr>
            <a:xfrm>
              <a:off x="0" y="8448025"/>
              <a:ext cx="7560000" cy="10800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4" name="Google Shape;64;p13"/>
            <p:cNvGrpSpPr/>
            <p:nvPr/>
          </p:nvGrpSpPr>
          <p:grpSpPr>
            <a:xfrm>
              <a:off x="1141900" y="8601019"/>
              <a:ext cx="5276100" cy="793062"/>
              <a:chOff x="1141900" y="8620675"/>
              <a:chExt cx="5276100" cy="793062"/>
            </a:xfrm>
          </p:grpSpPr>
          <p:sp>
            <p:nvSpPr>
              <p:cNvPr id="65" name="Google Shape;65;p13"/>
              <p:cNvSpPr txBox="1"/>
              <p:nvPr/>
            </p:nvSpPr>
            <p:spPr>
              <a:xfrm>
                <a:off x="1141900" y="8620675"/>
                <a:ext cx="5276100" cy="323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2100">
                    <a:solidFill>
                      <a:srgbClr val="04323A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CALL TODAY FOR FREE ESTIMATES</a:t>
                </a:r>
                <a:endParaRPr b="1" sz="2100">
                  <a:solidFill>
                    <a:srgbClr val="04323A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grpSp>
            <p:nvGrpSpPr>
              <p:cNvPr id="66" name="Google Shape;66;p13"/>
              <p:cNvGrpSpPr/>
              <p:nvPr/>
            </p:nvGrpSpPr>
            <p:grpSpPr>
              <a:xfrm>
                <a:off x="2413765" y="8921137"/>
                <a:ext cx="3252387" cy="492600"/>
                <a:chOff x="2413765" y="8921137"/>
                <a:chExt cx="3252387" cy="492600"/>
              </a:xfrm>
            </p:grpSpPr>
            <p:sp>
              <p:nvSpPr>
                <p:cNvPr id="67" name="Google Shape;67;p13"/>
                <p:cNvSpPr txBox="1"/>
                <p:nvPr/>
              </p:nvSpPr>
              <p:spPr>
                <a:xfrm>
                  <a:off x="2826652" y="8921137"/>
                  <a:ext cx="2839500" cy="492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 sz="3200">
                      <a:solidFill>
                        <a:srgbClr val="1DBDC2"/>
                      </a:solidFill>
                      <a:latin typeface="Source Sans Pro"/>
                      <a:ea typeface="Source Sans Pro"/>
                      <a:cs typeface="Source Sans Pro"/>
                      <a:sym typeface="Source Sans Pro"/>
                    </a:rPr>
                    <a:t>445 - 99 - 878</a:t>
                  </a:r>
                  <a:endParaRPr b="1" sz="3200">
                    <a:solidFill>
                      <a:srgbClr val="1DBDC2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endParaRPr>
                </a:p>
              </p:txBody>
            </p:sp>
            <p:pic>
              <p:nvPicPr>
                <p:cNvPr id="68" name="Google Shape;68;p13"/>
                <p:cNvPicPr preferRelativeResize="0"/>
                <p:nvPr/>
              </p:nvPicPr>
              <p:blipFill>
                <a:blip r:embed="rId5">
                  <a:alphaModFix/>
                </a:blip>
                <a:stretch>
                  <a:fillRect/>
                </a:stretch>
              </p:blipFill>
              <p:spPr>
                <a:xfrm>
                  <a:off x="2413765" y="9038975"/>
                  <a:ext cx="285750" cy="2857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</p:grpSp>
      <p:grpSp>
        <p:nvGrpSpPr>
          <p:cNvPr id="69" name="Google Shape;69;p13"/>
          <p:cNvGrpSpPr/>
          <p:nvPr/>
        </p:nvGrpSpPr>
        <p:grpSpPr>
          <a:xfrm>
            <a:off x="713275" y="10013175"/>
            <a:ext cx="1882325" cy="215400"/>
            <a:chOff x="713275" y="10013175"/>
            <a:chExt cx="1882325" cy="215400"/>
          </a:xfrm>
        </p:grpSpPr>
        <p:pic>
          <p:nvPicPr>
            <p:cNvPr id="70" name="Google Shape;70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713275" y="10050713"/>
              <a:ext cx="215165" cy="1403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1" name="Google Shape;71;p13"/>
            <p:cNvSpPr txBox="1"/>
            <p:nvPr/>
          </p:nvSpPr>
          <p:spPr>
            <a:xfrm>
              <a:off x="1003800" y="10013175"/>
              <a:ext cx="1591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chemeClr val="lt1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flyer@mail.com</a:t>
              </a:r>
              <a:endParaRPr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2738615" y="10013175"/>
            <a:ext cx="2081110" cy="215400"/>
            <a:chOff x="2738615" y="10013175"/>
            <a:chExt cx="2081110" cy="215400"/>
          </a:xfrm>
        </p:grpSpPr>
        <p:pic>
          <p:nvPicPr>
            <p:cNvPr id="73" name="Google Shape;73;p1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2738615" y="10040583"/>
              <a:ext cx="175800" cy="1758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4" name="Google Shape;74;p13"/>
            <p:cNvSpPr txBox="1"/>
            <p:nvPr/>
          </p:nvSpPr>
          <p:spPr>
            <a:xfrm>
              <a:off x="2994525" y="10013175"/>
              <a:ext cx="1825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chemeClr val="lt1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pressurewashing.com</a:t>
              </a:r>
              <a:endParaRPr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75" name="Google Shape;75;p13"/>
          <p:cNvGrpSpPr/>
          <p:nvPr/>
        </p:nvGrpSpPr>
        <p:grpSpPr>
          <a:xfrm>
            <a:off x="4938304" y="10006031"/>
            <a:ext cx="2034071" cy="215400"/>
            <a:chOff x="4938304" y="10006031"/>
            <a:chExt cx="2034071" cy="215400"/>
          </a:xfrm>
        </p:grpSpPr>
        <p:pic>
          <p:nvPicPr>
            <p:cNvPr id="76" name="Google Shape;76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4938304" y="10040119"/>
              <a:ext cx="158075" cy="1580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7" name="Google Shape;77;p13"/>
            <p:cNvSpPr txBox="1"/>
            <p:nvPr/>
          </p:nvSpPr>
          <p:spPr>
            <a:xfrm>
              <a:off x="5147175" y="10006031"/>
              <a:ext cx="1825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chemeClr val="lt1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123 Anywhere., Any City</a:t>
              </a:r>
              <a:endParaRPr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78" name="Google Shape;78;p13"/>
          <p:cNvGrpSpPr/>
          <p:nvPr/>
        </p:nvGrpSpPr>
        <p:grpSpPr>
          <a:xfrm>
            <a:off x="363225" y="195325"/>
            <a:ext cx="7044075" cy="5852324"/>
            <a:chOff x="363225" y="195325"/>
            <a:chExt cx="7044075" cy="5852324"/>
          </a:xfrm>
        </p:grpSpPr>
        <p:grpSp>
          <p:nvGrpSpPr>
            <p:cNvPr id="79" name="Google Shape;79;p13"/>
            <p:cNvGrpSpPr/>
            <p:nvPr/>
          </p:nvGrpSpPr>
          <p:grpSpPr>
            <a:xfrm>
              <a:off x="363225" y="195325"/>
              <a:ext cx="7044075" cy="3023475"/>
              <a:chOff x="363225" y="195325"/>
              <a:chExt cx="7044075" cy="3023475"/>
            </a:xfrm>
          </p:grpSpPr>
          <p:sp>
            <p:nvSpPr>
              <p:cNvPr id="80" name="Google Shape;80;p13"/>
              <p:cNvSpPr/>
              <p:nvPr/>
            </p:nvSpPr>
            <p:spPr>
              <a:xfrm>
                <a:off x="363225" y="388100"/>
                <a:ext cx="328800" cy="328800"/>
              </a:xfrm>
              <a:prstGeom prst="ellipse">
                <a:avLst/>
              </a:prstGeom>
              <a:noFill/>
              <a:ln cap="flat" cmpd="sng" w="28575">
                <a:solidFill>
                  <a:srgbClr val="17485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13"/>
              <p:cNvSpPr/>
              <p:nvPr/>
            </p:nvSpPr>
            <p:spPr>
              <a:xfrm>
                <a:off x="648975" y="849525"/>
                <a:ext cx="102300" cy="102300"/>
              </a:xfrm>
              <a:prstGeom prst="ellipse">
                <a:avLst/>
              </a:prstGeom>
              <a:noFill/>
              <a:ln cap="flat" cmpd="sng" w="28575">
                <a:solidFill>
                  <a:srgbClr val="17485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Google Shape;82;p13"/>
              <p:cNvSpPr/>
              <p:nvPr/>
            </p:nvSpPr>
            <p:spPr>
              <a:xfrm>
                <a:off x="1468125" y="195325"/>
                <a:ext cx="102300" cy="102300"/>
              </a:xfrm>
              <a:prstGeom prst="ellipse">
                <a:avLst/>
              </a:prstGeom>
              <a:noFill/>
              <a:ln cap="flat" cmpd="sng" w="28575">
                <a:solidFill>
                  <a:srgbClr val="17485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" name="Google Shape;83;p13"/>
              <p:cNvSpPr/>
              <p:nvPr/>
            </p:nvSpPr>
            <p:spPr>
              <a:xfrm>
                <a:off x="5786125" y="297625"/>
                <a:ext cx="102300" cy="102300"/>
              </a:xfrm>
              <a:prstGeom prst="ellipse">
                <a:avLst/>
              </a:prstGeom>
              <a:noFill/>
              <a:ln cap="flat" cmpd="sng" w="28575">
                <a:solidFill>
                  <a:srgbClr val="17485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" name="Google Shape;84;p13"/>
              <p:cNvSpPr/>
              <p:nvPr/>
            </p:nvSpPr>
            <p:spPr>
              <a:xfrm>
                <a:off x="6541775" y="265750"/>
                <a:ext cx="102300" cy="102300"/>
              </a:xfrm>
              <a:prstGeom prst="ellipse">
                <a:avLst/>
              </a:prstGeom>
              <a:noFill/>
              <a:ln cap="flat" cmpd="sng" w="28575">
                <a:solidFill>
                  <a:srgbClr val="17485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" name="Google Shape;85;p13"/>
              <p:cNvSpPr/>
              <p:nvPr/>
            </p:nvSpPr>
            <p:spPr>
              <a:xfrm>
                <a:off x="7191900" y="799950"/>
                <a:ext cx="215400" cy="215400"/>
              </a:xfrm>
              <a:prstGeom prst="ellipse">
                <a:avLst/>
              </a:prstGeom>
              <a:noFill/>
              <a:ln cap="flat" cmpd="sng" w="28575">
                <a:solidFill>
                  <a:srgbClr val="17485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" name="Google Shape;86;p13"/>
              <p:cNvSpPr/>
              <p:nvPr/>
            </p:nvSpPr>
            <p:spPr>
              <a:xfrm>
                <a:off x="422475" y="3003400"/>
                <a:ext cx="215400" cy="215400"/>
              </a:xfrm>
              <a:prstGeom prst="ellipse">
                <a:avLst/>
              </a:prstGeom>
              <a:noFill/>
              <a:ln cap="flat" cmpd="sng" w="28575">
                <a:solidFill>
                  <a:srgbClr val="17485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" name="Google Shape;87;p13"/>
              <p:cNvSpPr/>
              <p:nvPr/>
            </p:nvSpPr>
            <p:spPr>
              <a:xfrm>
                <a:off x="535575" y="2367175"/>
                <a:ext cx="102300" cy="102300"/>
              </a:xfrm>
              <a:prstGeom prst="ellipse">
                <a:avLst/>
              </a:prstGeom>
              <a:noFill/>
              <a:ln cap="flat" cmpd="sng" w="28575">
                <a:solidFill>
                  <a:srgbClr val="17485B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88" name="Google Shape;88;p13"/>
            <p:cNvSpPr/>
            <p:nvPr/>
          </p:nvSpPr>
          <p:spPr>
            <a:xfrm>
              <a:off x="1006675" y="5605149"/>
              <a:ext cx="442500" cy="442500"/>
            </a:xfrm>
            <a:prstGeom prst="ellipse">
              <a:avLst/>
            </a:prstGeom>
            <a:noFill/>
            <a:ln cap="flat" cmpd="sng" w="28575">
              <a:solidFill>
                <a:srgbClr val="17485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6080325" y="5382899"/>
              <a:ext cx="442500" cy="442500"/>
            </a:xfrm>
            <a:prstGeom prst="ellipse">
              <a:avLst/>
            </a:prstGeom>
            <a:noFill/>
            <a:ln cap="flat" cmpd="sng" w="28575">
              <a:solidFill>
                <a:srgbClr val="17485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6372425" y="5057550"/>
              <a:ext cx="215400" cy="215400"/>
            </a:xfrm>
            <a:prstGeom prst="ellipse">
              <a:avLst/>
            </a:prstGeom>
            <a:noFill/>
            <a:ln cap="flat" cmpd="sng" w="28575">
              <a:solidFill>
                <a:srgbClr val="17485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7007425" y="4558775"/>
              <a:ext cx="142800" cy="142800"/>
            </a:xfrm>
            <a:prstGeom prst="ellipse">
              <a:avLst/>
            </a:prstGeom>
            <a:noFill/>
            <a:ln cap="flat" cmpd="sng" w="28575">
              <a:solidFill>
                <a:srgbClr val="17485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571725" y="5455500"/>
              <a:ext cx="142800" cy="142800"/>
            </a:xfrm>
            <a:prstGeom prst="ellipse">
              <a:avLst/>
            </a:prstGeom>
            <a:noFill/>
            <a:ln cap="flat" cmpd="sng" w="28575">
              <a:solidFill>
                <a:srgbClr val="17485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3" name="Google Shape;93;p13"/>
          <p:cNvGrpSpPr/>
          <p:nvPr/>
        </p:nvGrpSpPr>
        <p:grpSpPr>
          <a:xfrm>
            <a:off x="6592895" y="-12"/>
            <a:ext cx="967100" cy="7162875"/>
            <a:chOff x="6592895" y="-3333825"/>
            <a:chExt cx="967100" cy="7162875"/>
          </a:xfrm>
        </p:grpSpPr>
        <p:pic>
          <p:nvPicPr>
            <p:cNvPr id="94" name="Google Shape;94;p13"/>
            <p:cNvPicPr preferRelativeResize="0"/>
            <p:nvPr/>
          </p:nvPicPr>
          <p:blipFill rotWithShape="1">
            <a:blip r:embed="rId9">
              <a:alphaModFix/>
            </a:blip>
            <a:srcRect b="0" l="0" r="49176" t="0"/>
            <a:stretch/>
          </p:blipFill>
          <p:spPr>
            <a:xfrm>
              <a:off x="6592895" y="-3333825"/>
              <a:ext cx="967100" cy="279335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5" name="Google Shape;95;p13"/>
            <p:cNvSpPr/>
            <p:nvPr/>
          </p:nvSpPr>
          <p:spPr>
            <a:xfrm>
              <a:off x="7181850" y="3714750"/>
              <a:ext cx="114300" cy="114300"/>
            </a:xfrm>
            <a:prstGeom prst="ellipse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6" name="Google Shape;96;p13"/>
          <p:cNvGrpSpPr/>
          <p:nvPr/>
        </p:nvGrpSpPr>
        <p:grpSpPr>
          <a:xfrm>
            <a:off x="139700" y="6121400"/>
            <a:ext cx="495250" cy="1949400"/>
            <a:chOff x="139700" y="6121400"/>
            <a:chExt cx="495250" cy="1949400"/>
          </a:xfrm>
        </p:grpSpPr>
        <p:sp>
          <p:nvSpPr>
            <p:cNvPr id="97" name="Google Shape;97;p13"/>
            <p:cNvSpPr/>
            <p:nvPr/>
          </p:nvSpPr>
          <p:spPr>
            <a:xfrm>
              <a:off x="311150" y="6121400"/>
              <a:ext cx="114300" cy="114300"/>
            </a:xfrm>
            <a:prstGeom prst="ellipse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139700" y="7315200"/>
              <a:ext cx="114300" cy="114300"/>
            </a:xfrm>
            <a:prstGeom prst="ellipse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311150" y="7550150"/>
              <a:ext cx="114300" cy="114300"/>
            </a:xfrm>
            <a:prstGeom prst="ellipse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254000" y="7054850"/>
              <a:ext cx="114300" cy="114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469900" y="7842250"/>
              <a:ext cx="114300" cy="114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552450" y="7359650"/>
              <a:ext cx="82500" cy="8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254000" y="7988300"/>
              <a:ext cx="82500" cy="8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4" name="Google Shape;104;p13"/>
          <p:cNvGrpSpPr/>
          <p:nvPr/>
        </p:nvGrpSpPr>
        <p:grpSpPr>
          <a:xfrm>
            <a:off x="6972375" y="7460900"/>
            <a:ext cx="476175" cy="804800"/>
            <a:chOff x="6972375" y="7460900"/>
            <a:chExt cx="476175" cy="804800"/>
          </a:xfrm>
        </p:grpSpPr>
        <p:sp>
          <p:nvSpPr>
            <p:cNvPr id="105" name="Google Shape;105;p13"/>
            <p:cNvSpPr/>
            <p:nvPr/>
          </p:nvSpPr>
          <p:spPr>
            <a:xfrm>
              <a:off x="6972375" y="7721600"/>
              <a:ext cx="82500" cy="8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7035200" y="8084813"/>
              <a:ext cx="82500" cy="8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7296150" y="8151400"/>
              <a:ext cx="114300" cy="114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7334250" y="7776750"/>
              <a:ext cx="114300" cy="114300"/>
            </a:xfrm>
            <a:prstGeom prst="ellipse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7296150" y="7460900"/>
              <a:ext cx="82500" cy="82500"/>
            </a:xfrm>
            <a:prstGeom prst="ellipse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0" name="Google Shape;110;p13"/>
          <p:cNvGrpSpPr/>
          <p:nvPr/>
        </p:nvGrpSpPr>
        <p:grpSpPr>
          <a:xfrm>
            <a:off x="6634150" y="5553248"/>
            <a:ext cx="744500" cy="755427"/>
            <a:chOff x="6634150" y="5553248"/>
            <a:chExt cx="744500" cy="755427"/>
          </a:xfrm>
        </p:grpSpPr>
        <p:sp>
          <p:nvSpPr>
            <p:cNvPr id="111" name="Google Shape;111;p13"/>
            <p:cNvSpPr/>
            <p:nvPr/>
          </p:nvSpPr>
          <p:spPr>
            <a:xfrm>
              <a:off x="6848550" y="6226175"/>
              <a:ext cx="82500" cy="8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7296150" y="5677100"/>
              <a:ext cx="82500" cy="8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6634150" y="5934275"/>
              <a:ext cx="82500" cy="8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7099350" y="6150125"/>
              <a:ext cx="114300" cy="114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6985050" y="5820588"/>
              <a:ext cx="114300" cy="114300"/>
            </a:xfrm>
            <a:prstGeom prst="ellipse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6816750" y="5553248"/>
              <a:ext cx="82500" cy="82500"/>
            </a:xfrm>
            <a:prstGeom prst="ellipse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