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3200400" cx="1828800"/>
  <p:notesSz cx="6858000" cy="9144000"/>
  <p:embeddedFontLst>
    <p:embeddedFont>
      <p:font typeface="Poppins Light"/>
      <p:regular r:id="rId7"/>
      <p:bold r:id="rId8"/>
      <p:italic r:id="rId9"/>
      <p:boldItalic r:id="rId10"/>
    </p:embeddedFont>
    <p:embeddedFont>
      <p:font typeface="Poppins Black"/>
      <p:bold r:id="rId11"/>
      <p:boldItalic r:id="rId12"/>
    </p:embeddedFont>
    <p:embeddedFont>
      <p:font typeface="Poppins ExtraBold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Black-bold.fntdata"/><Relationship Id="rId10" Type="http://schemas.openxmlformats.org/officeDocument/2006/relationships/font" Target="fonts/PoppinsLight-boldItalic.fntdata"/><Relationship Id="rId13" Type="http://schemas.openxmlformats.org/officeDocument/2006/relationships/font" Target="fonts/PoppinsExtraBold-bold.fntdata"/><Relationship Id="rId12" Type="http://schemas.openxmlformats.org/officeDocument/2006/relationships/font" Target="fonts/PoppinsBlack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oppinsLight-italic.fntdata"/><Relationship Id="rId14" Type="http://schemas.openxmlformats.org/officeDocument/2006/relationships/font" Target="fonts/PoppinsExtraBold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PoppinsLight-regular.fntdata"/><Relationship Id="rId8" Type="http://schemas.openxmlformats.org/officeDocument/2006/relationships/font" Target="fonts/Poppi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49637" y="685800"/>
            <a:ext cx="195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adbf9d37d_0_22:notes"/>
          <p:cNvSpPr/>
          <p:nvPr>
            <p:ph idx="2" type="sldImg"/>
          </p:nvPr>
        </p:nvSpPr>
        <p:spPr>
          <a:xfrm>
            <a:off x="2449637" y="685800"/>
            <a:ext cx="195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adbf9d37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2449637" y="685800"/>
            <a:ext cx="195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2342" y="463291"/>
            <a:ext cx="1704300" cy="12774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2340" y="1763456"/>
            <a:ext cx="1704300" cy="4929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2340" y="688256"/>
            <a:ext cx="1704300" cy="12216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2340" y="1961384"/>
            <a:ext cx="1704300" cy="809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2340" y="1338307"/>
            <a:ext cx="1704300" cy="5241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340" y="276904"/>
            <a:ext cx="1704300" cy="3564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2340" y="717096"/>
            <a:ext cx="1704300" cy="21258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2340" y="276904"/>
            <a:ext cx="1704300" cy="3564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2340" y="717096"/>
            <a:ext cx="800100" cy="21258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966480" y="717096"/>
            <a:ext cx="800100" cy="21258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2340" y="276904"/>
            <a:ext cx="1704300" cy="3564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2340" y="345707"/>
            <a:ext cx="561600" cy="4704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340" y="864640"/>
            <a:ext cx="561600" cy="19782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98050" y="280093"/>
            <a:ext cx="1273500" cy="25452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914400" y="-78"/>
            <a:ext cx="914400" cy="320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175" lIns="32175" spcFirstLastPara="1" rIns="32175" wrap="square" tIns="32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3100" y="767309"/>
            <a:ext cx="809100" cy="9225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3100" y="1744136"/>
            <a:ext cx="809100" cy="7686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987900" y="450536"/>
            <a:ext cx="767400" cy="22989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340" y="2632358"/>
            <a:ext cx="1199700" cy="3765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" y="276904"/>
            <a:ext cx="1704300" cy="3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" y="717096"/>
            <a:ext cx="1704300" cy="21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694492" y="2901557"/>
            <a:ext cx="109800" cy="2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175" lIns="32175" spcFirstLastPara="1" rIns="32175" wrap="square" tIns="32175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1800" y="0"/>
            <a:ext cx="1828800" cy="3200400"/>
            <a:chOff x="-1800" y="0"/>
            <a:chExt cx="1828800" cy="3200400"/>
          </a:xfrm>
        </p:grpSpPr>
        <p:sp>
          <p:nvSpPr>
            <p:cNvPr id="55" name="Google Shape;55;p13"/>
            <p:cNvSpPr/>
            <p:nvPr/>
          </p:nvSpPr>
          <p:spPr>
            <a:xfrm>
              <a:off x="-1800" y="0"/>
              <a:ext cx="1828800" cy="3200400"/>
            </a:xfrm>
            <a:prstGeom prst="rect">
              <a:avLst/>
            </a:pr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262650" y="316976"/>
              <a:ext cx="1309200" cy="53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50">
                  <a:solidFill>
                    <a:schemeClr val="lt1"/>
                  </a:solidFill>
                  <a:latin typeface="Poppins Black"/>
                  <a:ea typeface="Poppins Black"/>
                  <a:cs typeface="Poppins Black"/>
                  <a:sym typeface="Poppins Black"/>
                </a:rPr>
                <a:t>Emily </a:t>
              </a:r>
              <a:endParaRPr sz="1750">
                <a:solidFill>
                  <a:schemeClr val="lt1"/>
                </a:solidFill>
                <a:latin typeface="Poppins Black"/>
                <a:ea typeface="Poppins Black"/>
                <a:cs typeface="Poppins Black"/>
                <a:sym typeface="Poppins Black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50">
                  <a:solidFill>
                    <a:schemeClr val="lt1"/>
                  </a:solidFill>
                  <a:latin typeface="Poppins Black"/>
                  <a:ea typeface="Poppins Black"/>
                  <a:cs typeface="Poppins Black"/>
                  <a:sym typeface="Poppins Black"/>
                </a:rPr>
                <a:t>Thompson</a:t>
              </a:r>
              <a:endParaRPr sz="1750">
                <a:solidFill>
                  <a:schemeClr val="lt1"/>
                </a:solidFill>
                <a:latin typeface="Poppins Black"/>
                <a:ea typeface="Poppins Black"/>
                <a:cs typeface="Poppins Black"/>
                <a:sym typeface="Poppins Black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270300" y="2687775"/>
              <a:ext cx="1260900" cy="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8" name="Google Shape;58;p13"/>
            <p:cNvSpPr txBox="1"/>
            <p:nvPr/>
          </p:nvSpPr>
          <p:spPr>
            <a:xfrm>
              <a:off x="235250" y="2786800"/>
              <a:ext cx="1322400" cy="1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50">
                  <a:solidFill>
                    <a:schemeClr val="lt1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3 D  E n v i r o n m e n t </a:t>
              </a:r>
              <a:r>
                <a:rPr lang="uk" sz="650">
                  <a:solidFill>
                    <a:schemeClr val="lt1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 A r t i s t</a:t>
              </a:r>
              <a:endParaRPr sz="650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14781" y="1623225"/>
              <a:ext cx="168600" cy="168600"/>
            </a:xfrm>
            <a:prstGeom prst="ellipse">
              <a:avLst/>
            </a:prstGeom>
            <a:noFill/>
            <a:ln cap="flat" cmpd="sng" w="762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14"/>
          <p:cNvGrpSpPr/>
          <p:nvPr/>
        </p:nvGrpSpPr>
        <p:grpSpPr>
          <a:xfrm>
            <a:off x="262648" y="411975"/>
            <a:ext cx="1357802" cy="334852"/>
            <a:chOff x="262648" y="411975"/>
            <a:chExt cx="1357802" cy="334852"/>
          </a:xfrm>
        </p:grpSpPr>
        <p:sp>
          <p:nvSpPr>
            <p:cNvPr id="65" name="Google Shape;65;p14"/>
            <p:cNvSpPr txBox="1"/>
            <p:nvPr/>
          </p:nvSpPr>
          <p:spPr>
            <a:xfrm>
              <a:off x="262650" y="411975"/>
              <a:ext cx="135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111111"/>
                  </a:solidFill>
                  <a:latin typeface="Poppins Black"/>
                  <a:ea typeface="Poppins Black"/>
                  <a:cs typeface="Poppins Black"/>
                  <a:sym typeface="Poppins Black"/>
                </a:rPr>
                <a:t>Emily Thompson</a:t>
              </a:r>
              <a:endParaRPr sz="1100">
                <a:solidFill>
                  <a:srgbClr val="111111"/>
                </a:solidFill>
                <a:latin typeface="Poppins Black"/>
                <a:ea typeface="Poppins Black"/>
                <a:cs typeface="Poppins Black"/>
                <a:sym typeface="Poppins Black"/>
              </a:endParaRPr>
            </a:p>
          </p:txBody>
        </p:sp>
        <p:sp>
          <p:nvSpPr>
            <p:cNvPr id="66" name="Google Shape;66;p14"/>
            <p:cNvSpPr txBox="1"/>
            <p:nvPr/>
          </p:nvSpPr>
          <p:spPr>
            <a:xfrm>
              <a:off x="262648" y="631327"/>
              <a:ext cx="1267500" cy="1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50">
                  <a:solidFill>
                    <a:srgbClr val="111111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3D Environment Artist</a:t>
              </a:r>
              <a:endParaRPr sz="750">
                <a:solidFill>
                  <a:srgbClr val="111111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67" name="Google Shape;67;p14"/>
          <p:cNvSpPr/>
          <p:nvPr/>
        </p:nvSpPr>
        <p:spPr>
          <a:xfrm rot="5400000">
            <a:off x="303425" y="-92793"/>
            <a:ext cx="180300" cy="180300"/>
          </a:xfrm>
          <a:prstGeom prst="arc">
            <a:avLst>
              <a:gd fmla="val 16200000" name="adj1"/>
              <a:gd fmla="val 5349124" name="adj2"/>
            </a:avLst>
          </a:prstGeom>
          <a:noFill/>
          <a:ln cap="flat" cmpd="sng" w="76200">
            <a:solidFill>
              <a:srgbClr val="11111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" name="Google Shape;68;p14"/>
          <p:cNvGrpSpPr/>
          <p:nvPr/>
        </p:nvGrpSpPr>
        <p:grpSpPr>
          <a:xfrm>
            <a:off x="262648" y="2221403"/>
            <a:ext cx="1382598" cy="668924"/>
            <a:chOff x="262648" y="2221403"/>
            <a:chExt cx="1382598" cy="668924"/>
          </a:xfrm>
        </p:grpSpPr>
        <p:grpSp>
          <p:nvGrpSpPr>
            <p:cNvPr id="69" name="Google Shape;69;p14"/>
            <p:cNvGrpSpPr/>
            <p:nvPr/>
          </p:nvGrpSpPr>
          <p:grpSpPr>
            <a:xfrm>
              <a:off x="377747" y="2221403"/>
              <a:ext cx="1267500" cy="351174"/>
              <a:chOff x="377747" y="2221403"/>
              <a:chExt cx="1267500" cy="351174"/>
            </a:xfrm>
          </p:grpSpPr>
          <p:sp>
            <p:nvSpPr>
              <p:cNvPr id="70" name="Google Shape;70;p14"/>
              <p:cNvSpPr txBox="1"/>
              <p:nvPr/>
            </p:nvSpPr>
            <p:spPr>
              <a:xfrm>
                <a:off x="377747" y="2221403"/>
                <a:ext cx="1267500" cy="1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50">
                    <a:solidFill>
                      <a:srgbClr val="242323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emily@example.ltd</a:t>
                </a:r>
                <a:endParaRPr sz="650">
                  <a:solidFill>
                    <a:srgbClr val="242323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71" name="Google Shape;71;p14"/>
              <p:cNvSpPr txBox="1"/>
              <p:nvPr/>
            </p:nvSpPr>
            <p:spPr>
              <a:xfrm>
                <a:off x="377747" y="2346890"/>
                <a:ext cx="1267500" cy="1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50">
                    <a:solidFill>
                      <a:srgbClr val="242323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+123-456-7890</a:t>
                </a:r>
                <a:endParaRPr sz="650">
                  <a:solidFill>
                    <a:srgbClr val="242323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72" name="Google Shape;72;p14"/>
              <p:cNvSpPr txBox="1"/>
              <p:nvPr/>
            </p:nvSpPr>
            <p:spPr>
              <a:xfrm>
                <a:off x="377747" y="2472377"/>
                <a:ext cx="1267500" cy="1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50">
                    <a:solidFill>
                      <a:srgbClr val="242323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3 Creative St., Art City</a:t>
                </a:r>
                <a:endParaRPr sz="650">
                  <a:solidFill>
                    <a:srgbClr val="242323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cxnSp>
          <p:nvCxnSpPr>
            <p:cNvPr id="73" name="Google Shape;73;p14"/>
            <p:cNvCxnSpPr/>
            <p:nvPr/>
          </p:nvCxnSpPr>
          <p:spPr>
            <a:xfrm>
              <a:off x="270300" y="2687775"/>
              <a:ext cx="1260900" cy="0"/>
            </a:xfrm>
            <a:prstGeom prst="straightConnector1">
              <a:avLst/>
            </a:prstGeom>
            <a:noFill/>
            <a:ln cap="flat" cmpd="sng" w="9525">
              <a:solidFill>
                <a:srgbClr val="11111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4" name="Google Shape;74;p14"/>
            <p:cNvSpPr txBox="1"/>
            <p:nvPr/>
          </p:nvSpPr>
          <p:spPr>
            <a:xfrm>
              <a:off x="262648" y="2782627"/>
              <a:ext cx="1267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111111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rPr>
                <a:t>Portfolio:</a:t>
              </a:r>
              <a:r>
                <a:rPr lang="uk" sz="650">
                  <a:solidFill>
                    <a:srgbClr val="111111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 emily3Dartist.ltd</a:t>
              </a:r>
              <a:endParaRPr sz="650">
                <a:solidFill>
                  <a:srgbClr val="111111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425" y="2362225"/>
            <a:ext cx="56825" cy="70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9400" y="2485125"/>
            <a:ext cx="50875" cy="6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2850" y="2242200"/>
            <a:ext cx="63975" cy="6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