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7772400" cx="10058400"/>
  <p:notesSz cx="6858000" cy="9144000"/>
  <p:embeddedFontLst>
    <p:embeddedFont>
      <p:font typeface="Caveat"/>
      <p:regular r:id="rId8"/>
      <p:bold r:id="rId9"/>
    </p:embeddedFont>
    <p:embeddedFont>
      <p:font typeface="Jost"/>
      <p:regular r:id="rId10"/>
      <p:bold r:id="rId11"/>
      <p:italic r:id="rId12"/>
      <p:boldItalic r:id="rId13"/>
    </p:embeddedFont>
    <p:embeddedFont>
      <p:font typeface="Lilita One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098">
          <p15:clr>
            <a:srgbClr val="747775"/>
          </p15:clr>
        </p15:guide>
        <p15:guide id="2" pos="4238">
          <p15:clr>
            <a:srgbClr val="747775"/>
          </p15:clr>
        </p15:guide>
        <p15:guide id="3">
          <p15:clr>
            <a:srgbClr val="747775"/>
          </p15:clr>
        </p15:guide>
        <p15:guide id="4" pos="113">
          <p15:clr>
            <a:srgbClr val="747775"/>
          </p15:clr>
        </p15:guide>
        <p15:guide id="5" orient="horz" pos="1191">
          <p15:clr>
            <a:srgbClr val="747775"/>
          </p15:clr>
        </p15:guide>
        <p15:guide id="6" orient="horz" pos="51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98"/>
        <p:guide pos="4238"/>
        <p:guide/>
        <p:guide pos="113"/>
        <p:guide pos="1191" orient="horz"/>
        <p:guide pos="51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Jost-bold.fntdata"/><Relationship Id="rId10" Type="http://schemas.openxmlformats.org/officeDocument/2006/relationships/font" Target="fonts/Jost-regular.fntdata"/><Relationship Id="rId13" Type="http://schemas.openxmlformats.org/officeDocument/2006/relationships/font" Target="fonts/Jost-boldItalic.fntdata"/><Relationship Id="rId12" Type="http://schemas.openxmlformats.org/officeDocument/2006/relationships/font" Target="fonts/Jos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Caveat-bold.fntdata"/><Relationship Id="rId14" Type="http://schemas.openxmlformats.org/officeDocument/2006/relationships/font" Target="fonts/Lilita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Cave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e74fba097_0_88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e74fba09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9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3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700"/>
              <a:buNone/>
              <a:defRPr sz="147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9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17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9100" cy="11421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91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400" cy="6181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50200" cy="22404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50200" cy="18660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png"/><Relationship Id="rId10" Type="http://schemas.openxmlformats.org/officeDocument/2006/relationships/image" Target="../media/image6.png"/><Relationship Id="rId13" Type="http://schemas.openxmlformats.org/officeDocument/2006/relationships/image" Target="../media/image5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g"/><Relationship Id="rId4" Type="http://schemas.openxmlformats.org/officeDocument/2006/relationships/image" Target="../media/image2.png"/><Relationship Id="rId9" Type="http://schemas.openxmlformats.org/officeDocument/2006/relationships/image" Target="../media/image24.jpg"/><Relationship Id="rId15" Type="http://schemas.openxmlformats.org/officeDocument/2006/relationships/image" Target="../media/image4.png"/><Relationship Id="rId14" Type="http://schemas.openxmlformats.org/officeDocument/2006/relationships/image" Target="../media/image7.png"/><Relationship Id="rId17" Type="http://schemas.openxmlformats.org/officeDocument/2006/relationships/image" Target="../media/image14.png"/><Relationship Id="rId16" Type="http://schemas.openxmlformats.org/officeDocument/2006/relationships/image" Target="../media/image10.png"/><Relationship Id="rId5" Type="http://schemas.openxmlformats.org/officeDocument/2006/relationships/image" Target="../media/image11.png"/><Relationship Id="rId19" Type="http://schemas.openxmlformats.org/officeDocument/2006/relationships/image" Target="../media/image17.png"/><Relationship Id="rId6" Type="http://schemas.openxmlformats.org/officeDocument/2006/relationships/image" Target="../media/image1.png"/><Relationship Id="rId18" Type="http://schemas.openxmlformats.org/officeDocument/2006/relationships/image" Target="../media/image12.png"/><Relationship Id="rId7" Type="http://schemas.openxmlformats.org/officeDocument/2006/relationships/image" Target="../media/image3.png"/><Relationship Id="rId8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6.png"/><Relationship Id="rId13" Type="http://schemas.openxmlformats.org/officeDocument/2006/relationships/image" Target="../media/image20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Relationship Id="rId15" Type="http://schemas.openxmlformats.org/officeDocument/2006/relationships/image" Target="../media/image26.jpg"/><Relationship Id="rId14" Type="http://schemas.openxmlformats.org/officeDocument/2006/relationships/image" Target="../media/image22.jpg"/><Relationship Id="rId17" Type="http://schemas.openxmlformats.org/officeDocument/2006/relationships/image" Target="../media/image5.png"/><Relationship Id="rId16" Type="http://schemas.openxmlformats.org/officeDocument/2006/relationships/image" Target="../media/image13.png"/><Relationship Id="rId5" Type="http://schemas.openxmlformats.org/officeDocument/2006/relationships/image" Target="../media/image19.png"/><Relationship Id="rId19" Type="http://schemas.openxmlformats.org/officeDocument/2006/relationships/image" Target="../media/image23.jpg"/><Relationship Id="rId6" Type="http://schemas.openxmlformats.org/officeDocument/2006/relationships/image" Target="../media/image15.png"/><Relationship Id="rId18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5" y="0"/>
            <a:ext cx="3352800" cy="7772400"/>
          </a:xfrm>
          <a:prstGeom prst="rect">
            <a:avLst/>
          </a:prstGeom>
          <a:solidFill>
            <a:srgbClr val="F3F9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331800" y="0"/>
            <a:ext cx="3394800" cy="7772400"/>
          </a:xfrm>
          <a:prstGeom prst="rect">
            <a:avLst/>
          </a:prstGeom>
          <a:solidFill>
            <a:srgbClr val="D7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6705575" y="0"/>
            <a:ext cx="3352800" cy="7772400"/>
          </a:xfrm>
          <a:prstGeom prst="rect">
            <a:avLst/>
          </a:prstGeom>
          <a:solidFill>
            <a:srgbClr val="F3F9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73725" y="647875"/>
            <a:ext cx="2988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400">
                <a:solidFill>
                  <a:srgbClr val="E87772"/>
                </a:solidFill>
                <a:latin typeface="Lilita One"/>
                <a:ea typeface="Lilita One"/>
                <a:cs typeface="Lilita One"/>
                <a:sym typeface="Lilita One"/>
              </a:rPr>
              <a:t>WELCOME</a:t>
            </a:r>
            <a:endParaRPr b="1" sz="4400">
              <a:solidFill>
                <a:srgbClr val="E8777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7069" l="3481" r="36171" t="2416"/>
          <a:stretch/>
        </p:blipFill>
        <p:spPr>
          <a:xfrm>
            <a:off x="3719075" y="845725"/>
            <a:ext cx="2628000" cy="2628000"/>
          </a:xfrm>
          <a:prstGeom prst="ellipse">
            <a:avLst/>
          </a:prstGeom>
          <a:noFill/>
          <a:ln cap="flat" cmpd="sng" w="38100">
            <a:solidFill>
              <a:srgbClr val="FED29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9" name="Google Shape;59;p13"/>
          <p:cNvSpPr txBox="1"/>
          <p:nvPr/>
        </p:nvSpPr>
        <p:spPr>
          <a:xfrm>
            <a:off x="3352825" y="3692725"/>
            <a:ext cx="33528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100">
                <a:solidFill>
                  <a:srgbClr val="E87772"/>
                </a:solidFill>
                <a:latin typeface="Lilita One"/>
                <a:ea typeface="Lilita One"/>
                <a:cs typeface="Lilita One"/>
                <a:sym typeface="Lilita One"/>
              </a:rPr>
              <a:t>CONTACT US:</a:t>
            </a:r>
            <a:endParaRPr sz="4100">
              <a:solidFill>
                <a:srgbClr val="E8777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500250" y="4582850"/>
            <a:ext cx="314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Organizer's contact information </a:t>
            </a: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for inquiries.</a:t>
            </a: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grpSp>
        <p:nvGrpSpPr>
          <p:cNvPr id="61" name="Google Shape;61;p13"/>
          <p:cNvGrpSpPr/>
          <p:nvPr/>
        </p:nvGrpSpPr>
        <p:grpSpPr>
          <a:xfrm>
            <a:off x="3495968" y="5456825"/>
            <a:ext cx="3135457" cy="1491325"/>
            <a:chOff x="3495968" y="5456825"/>
            <a:chExt cx="3135457" cy="1491325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3798225" y="5456825"/>
              <a:ext cx="2833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+1  615-618-2559</a:t>
              </a:r>
              <a:endPara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pic>
          <p:nvPicPr>
            <p:cNvPr id="63" name="Google Shape;63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25109" y="5477650"/>
              <a:ext cx="156369" cy="173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" name="Google Shape;64;p13"/>
            <p:cNvSpPr txBox="1"/>
            <p:nvPr/>
          </p:nvSpPr>
          <p:spPr>
            <a:xfrm>
              <a:off x="3798225" y="5774333"/>
              <a:ext cx="2833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SpringFestival@mail.com</a:t>
              </a:r>
              <a:endPara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pic>
          <p:nvPicPr>
            <p:cNvPr id="65" name="Google Shape;65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513331" y="5822046"/>
              <a:ext cx="179925" cy="119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3"/>
            <p:cNvSpPr txBox="1"/>
            <p:nvPr/>
          </p:nvSpPr>
          <p:spPr>
            <a:xfrm>
              <a:off x="3798225" y="6084012"/>
              <a:ext cx="28332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SpringFestival.com</a:t>
              </a:r>
              <a:endPara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pic>
          <p:nvPicPr>
            <p:cNvPr id="67" name="Google Shape;67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495968" y="6082190"/>
              <a:ext cx="214650" cy="2190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" name="Google Shape;68;p13"/>
            <p:cNvSpPr txBox="1"/>
            <p:nvPr/>
          </p:nvSpPr>
          <p:spPr>
            <a:xfrm>
              <a:off x="3798225" y="6409350"/>
              <a:ext cx="28332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261 Green Street, North Little Rock, Arkansas, North Little Rock</a:t>
              </a:r>
              <a:endPara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pic>
          <p:nvPicPr>
            <p:cNvPr id="69" name="Google Shape;69;p1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13331" y="6437254"/>
              <a:ext cx="179925" cy="1456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" name="Google Shape;70;p13"/>
          <p:cNvSpPr txBox="1"/>
          <p:nvPr/>
        </p:nvSpPr>
        <p:spPr>
          <a:xfrm>
            <a:off x="173725" y="1725725"/>
            <a:ext cx="30120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Welcome to the Children's Spring Festival, a joyful celebration of the season filled with laughter, games, and delightful activities for kids of all ages.</a:t>
            </a:r>
            <a:endParaRPr>
              <a:solidFill>
                <a:schemeClr val="dk2"/>
              </a:solidFill>
              <a:latin typeface="Jost"/>
              <a:ea typeface="Jost"/>
              <a:cs typeface="Jost"/>
              <a:sym typeface="Jost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73725" y="3126975"/>
            <a:ext cx="29883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300">
                <a:solidFill>
                  <a:srgbClr val="FED297"/>
                </a:solidFill>
                <a:latin typeface="Lilita One"/>
                <a:ea typeface="Lilita One"/>
                <a:cs typeface="Lilita One"/>
                <a:sym typeface="Lilita One"/>
              </a:rPr>
              <a:t>Join Us On </a:t>
            </a:r>
            <a:endParaRPr b="1" sz="3300">
              <a:solidFill>
                <a:srgbClr val="FED297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73725" y="3836004"/>
            <a:ext cx="301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600">
                <a:solidFill>
                  <a:srgbClr val="E87772"/>
                </a:solidFill>
                <a:latin typeface="Jost"/>
                <a:ea typeface="Jost"/>
                <a:cs typeface="Jost"/>
                <a:sym typeface="Jost"/>
              </a:rPr>
              <a:t>[Date]</a:t>
            </a:r>
            <a:r>
              <a:rPr b="1" lang="uk" sz="16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b="1" lang="uk" sz="1600">
                <a:solidFill>
                  <a:srgbClr val="595D5E"/>
                </a:solidFill>
                <a:latin typeface="Jost"/>
                <a:ea typeface="Jost"/>
                <a:cs typeface="Jost"/>
                <a:sym typeface="Jost"/>
              </a:rPr>
              <a:t>from</a:t>
            </a:r>
            <a:r>
              <a:rPr b="1" lang="uk" sz="16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 </a:t>
            </a:r>
            <a:r>
              <a:rPr b="1" lang="uk" sz="1600">
                <a:solidFill>
                  <a:srgbClr val="E87772"/>
                </a:solidFill>
                <a:latin typeface="Jost"/>
                <a:ea typeface="Jost"/>
                <a:cs typeface="Jost"/>
                <a:sym typeface="Jost"/>
              </a:rPr>
              <a:t>[Time]</a:t>
            </a:r>
            <a:r>
              <a:rPr b="1" lang="uk" sz="1600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rPr>
              <a:t> at </a:t>
            </a:r>
            <a:r>
              <a:rPr b="1" lang="uk" sz="1600">
                <a:solidFill>
                  <a:srgbClr val="E87772"/>
                </a:solidFill>
                <a:latin typeface="Jost"/>
                <a:ea typeface="Jost"/>
                <a:cs typeface="Jost"/>
                <a:sym typeface="Jost"/>
              </a:rPr>
              <a:t>[Location]</a:t>
            </a:r>
            <a:endParaRPr b="1" sz="1600">
              <a:solidFill>
                <a:srgbClr val="E87772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8">
            <a:alphaModFix/>
          </a:blip>
          <a:srcRect b="10320" l="13542" r="33118" t="9672"/>
          <a:stretch/>
        </p:blipFill>
        <p:spPr>
          <a:xfrm>
            <a:off x="414175" y="4415275"/>
            <a:ext cx="2507400" cy="2507400"/>
          </a:xfrm>
          <a:prstGeom prst="ellipse">
            <a:avLst/>
          </a:prstGeom>
          <a:noFill/>
          <a:ln cap="flat" cmpd="sng" w="38100">
            <a:solidFill>
              <a:srgbClr val="E8777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4" name="Google Shape;74;p13"/>
          <p:cNvSpPr txBox="1"/>
          <p:nvPr/>
        </p:nvSpPr>
        <p:spPr>
          <a:xfrm>
            <a:off x="6785375" y="647875"/>
            <a:ext cx="31932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4400">
                <a:solidFill>
                  <a:srgbClr val="E87772"/>
                </a:solidFill>
                <a:latin typeface="Lilita One"/>
                <a:ea typeface="Lilita One"/>
                <a:cs typeface="Lilita One"/>
                <a:sym typeface="Lilita One"/>
              </a:rPr>
              <a:t>CHILDREN'S  SPRING </a:t>
            </a:r>
            <a:endParaRPr b="1" sz="4400">
              <a:solidFill>
                <a:srgbClr val="E87772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400">
                <a:solidFill>
                  <a:srgbClr val="E87772"/>
                </a:solidFill>
                <a:latin typeface="Lilita One"/>
                <a:ea typeface="Lilita One"/>
                <a:cs typeface="Lilita One"/>
                <a:sym typeface="Lilita One"/>
              </a:rPr>
              <a:t>FESTIVAL</a:t>
            </a:r>
            <a:endParaRPr b="1" sz="4400">
              <a:solidFill>
                <a:srgbClr val="E8777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6785375" y="2883811"/>
            <a:ext cx="319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595D5E"/>
                </a:solidFill>
                <a:latin typeface="Caveat"/>
                <a:ea typeface="Caveat"/>
                <a:cs typeface="Caveat"/>
                <a:sym typeface="Caveat"/>
              </a:rPr>
              <a:t>Blooming Fun for Every Little One</a:t>
            </a:r>
            <a:endParaRPr sz="1800">
              <a:solidFill>
                <a:srgbClr val="595D5E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9">
            <a:alphaModFix/>
          </a:blip>
          <a:srcRect b="1099" l="25680" r="10580" t="3298"/>
          <a:stretch/>
        </p:blipFill>
        <p:spPr>
          <a:xfrm>
            <a:off x="6965375" y="4089475"/>
            <a:ext cx="2833200" cy="2833200"/>
          </a:xfrm>
          <a:prstGeom prst="ellipse">
            <a:avLst/>
          </a:prstGeom>
          <a:noFill/>
          <a:ln cap="flat" cmpd="sng" w="38100">
            <a:solidFill>
              <a:srgbClr val="FED297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77" name="Google Shape;77;p13"/>
          <p:cNvGrpSpPr/>
          <p:nvPr/>
        </p:nvGrpSpPr>
        <p:grpSpPr>
          <a:xfrm>
            <a:off x="6996991" y="1535588"/>
            <a:ext cx="2858249" cy="5791287"/>
            <a:chOff x="6996991" y="1535588"/>
            <a:chExt cx="2858249" cy="5791287"/>
          </a:xfrm>
        </p:grpSpPr>
        <p:pic>
          <p:nvPicPr>
            <p:cNvPr id="78" name="Google Shape;78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000824" y="1535588"/>
              <a:ext cx="192075" cy="1707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9" name="Google Shape;79;p13"/>
            <p:cNvGrpSpPr/>
            <p:nvPr/>
          </p:nvGrpSpPr>
          <p:grpSpPr>
            <a:xfrm>
              <a:off x="6996991" y="3436217"/>
              <a:ext cx="2858249" cy="3890658"/>
              <a:chOff x="6996991" y="5751792"/>
              <a:chExt cx="2858249" cy="3890658"/>
            </a:xfrm>
          </p:grpSpPr>
          <p:pic>
            <p:nvPicPr>
              <p:cNvPr id="80" name="Google Shape;80;p13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9068491" y="5943287"/>
                <a:ext cx="534587" cy="4885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oogle Shape;81;p13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7019800" y="5751792"/>
                <a:ext cx="516375" cy="91025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oogle Shape;82;p13"/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8466150" y="9103650"/>
                <a:ext cx="1389090" cy="538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" name="Google Shape;83;p13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 rot="-10288994">
                <a:off x="7026799" y="9061992"/>
                <a:ext cx="479575" cy="438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84" name="Google Shape;84;p13"/>
          <p:cNvGrpSpPr/>
          <p:nvPr/>
        </p:nvGrpSpPr>
        <p:grpSpPr>
          <a:xfrm>
            <a:off x="169274" y="551730"/>
            <a:ext cx="2992752" cy="6917082"/>
            <a:chOff x="169274" y="551730"/>
            <a:chExt cx="2992752" cy="6917082"/>
          </a:xfrm>
        </p:grpSpPr>
        <p:pic>
          <p:nvPicPr>
            <p:cNvPr id="85" name="Google Shape;85;p13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69274" y="4196702"/>
              <a:ext cx="424125" cy="467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3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194700" y="6747388"/>
              <a:ext cx="704150" cy="721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 rot="6565830">
              <a:off x="2509478" y="6720534"/>
              <a:ext cx="594746" cy="5434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78836" y="551730"/>
              <a:ext cx="213375" cy="189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flipH="1">
              <a:off x="2899728" y="1603732"/>
              <a:ext cx="185500" cy="16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586547">
              <a:off x="932057" y="2983303"/>
              <a:ext cx="185500" cy="16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flipH="1" rot="225168">
              <a:off x="2749277" y="4337067"/>
              <a:ext cx="185500" cy="164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oogle Shape;92;p13"/>
          <p:cNvGrpSpPr/>
          <p:nvPr/>
        </p:nvGrpSpPr>
        <p:grpSpPr>
          <a:xfrm>
            <a:off x="3647750" y="724052"/>
            <a:ext cx="2749400" cy="5217245"/>
            <a:chOff x="3647750" y="724052"/>
            <a:chExt cx="2749400" cy="5217245"/>
          </a:xfrm>
        </p:grpSpPr>
        <p:pic>
          <p:nvPicPr>
            <p:cNvPr id="93" name="Google Shape;93;p13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5628546" y="5079397"/>
              <a:ext cx="768604" cy="86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3647750" y="822469"/>
              <a:ext cx="245725" cy="172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3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 flipH="1" rot="817629">
              <a:off x="6138486" y="746758"/>
              <a:ext cx="210351" cy="147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3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3789200" y="3450281"/>
              <a:ext cx="245725" cy="172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875" y="9"/>
            <a:ext cx="10058399" cy="49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19">
            <a:alphaModFix/>
          </a:blip>
          <a:srcRect b="15952" l="1257" r="1247" t="0"/>
          <a:stretch/>
        </p:blipFill>
        <p:spPr>
          <a:xfrm>
            <a:off x="0" y="7298108"/>
            <a:ext cx="10058399" cy="4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4"/>
          <p:cNvGrpSpPr/>
          <p:nvPr/>
        </p:nvGrpSpPr>
        <p:grpSpPr>
          <a:xfrm>
            <a:off x="25" y="0"/>
            <a:ext cx="10058350" cy="7772400"/>
            <a:chOff x="25" y="0"/>
            <a:chExt cx="10058350" cy="7772400"/>
          </a:xfrm>
        </p:grpSpPr>
        <p:sp>
          <p:nvSpPr>
            <p:cNvPr id="104" name="Google Shape;104;p14"/>
            <p:cNvSpPr/>
            <p:nvPr/>
          </p:nvSpPr>
          <p:spPr>
            <a:xfrm>
              <a:off x="25" y="0"/>
              <a:ext cx="3352800" cy="7772400"/>
            </a:xfrm>
            <a:prstGeom prst="rect">
              <a:avLst/>
            </a:prstGeom>
            <a:solidFill>
              <a:srgbClr val="F3F9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6705575" y="0"/>
              <a:ext cx="3352800" cy="7772400"/>
            </a:xfrm>
            <a:prstGeom prst="rect">
              <a:avLst/>
            </a:prstGeom>
            <a:solidFill>
              <a:srgbClr val="F3F9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3331800" y="0"/>
              <a:ext cx="3394800" cy="7772400"/>
            </a:xfrm>
            <a:prstGeom prst="rect">
              <a:avLst/>
            </a:prstGeom>
            <a:solidFill>
              <a:srgbClr val="D7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3483750" y="646005"/>
            <a:ext cx="3183743" cy="6612345"/>
            <a:chOff x="3483750" y="646005"/>
            <a:chExt cx="3183743" cy="6612345"/>
          </a:xfrm>
        </p:grpSpPr>
        <p:pic>
          <p:nvPicPr>
            <p:cNvPr id="108" name="Google Shape;108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43450" y="736549"/>
              <a:ext cx="203000" cy="14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908431">
              <a:off x="6326550" y="670049"/>
              <a:ext cx="203000" cy="14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463601">
              <a:off x="3828038" y="3001524"/>
              <a:ext cx="203000" cy="14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83750" y="1553033"/>
              <a:ext cx="842775" cy="13231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35668" y="3783463"/>
              <a:ext cx="931825" cy="111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43450" y="6396450"/>
              <a:ext cx="470127" cy="86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715757" y="5340540"/>
              <a:ext cx="410700" cy="37004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5" name="Google Shape;115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75" y="9"/>
            <a:ext cx="10058399" cy="491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9">
            <a:alphaModFix/>
          </a:blip>
          <a:srcRect b="37800" l="18022" r="7688" t="26528"/>
          <a:stretch/>
        </p:blipFill>
        <p:spPr>
          <a:xfrm flipH="1">
            <a:off x="7207175" y="5662400"/>
            <a:ext cx="2855100" cy="2056500"/>
          </a:xfrm>
          <a:prstGeom prst="round1Rect">
            <a:avLst>
              <a:gd fmla="val 50000" name="adj"/>
            </a:avLst>
          </a:prstGeom>
          <a:noFill/>
          <a:ln cap="flat" cmpd="sng" w="38100">
            <a:solidFill>
              <a:srgbClr val="FED29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7" name="Google Shape;117;p14"/>
          <p:cNvSpPr txBox="1"/>
          <p:nvPr/>
        </p:nvSpPr>
        <p:spPr>
          <a:xfrm>
            <a:off x="3584250" y="666212"/>
            <a:ext cx="28899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400">
                <a:solidFill>
                  <a:srgbClr val="E87772"/>
                </a:solidFill>
                <a:latin typeface="Lilita One"/>
                <a:ea typeface="Lilita One"/>
                <a:cs typeface="Lilita One"/>
                <a:sym typeface="Lilita One"/>
              </a:rPr>
              <a:t>HAVE FUN</a:t>
            </a:r>
            <a:endParaRPr sz="4400">
              <a:solidFill>
                <a:srgbClr val="E8777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6785375" y="583499"/>
            <a:ext cx="3193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400">
                <a:solidFill>
                  <a:srgbClr val="E87772"/>
                </a:solidFill>
                <a:latin typeface="Lilita One"/>
                <a:ea typeface="Lilita One"/>
                <a:cs typeface="Lilita One"/>
                <a:sym typeface="Lilita One"/>
              </a:rPr>
              <a:t>ACTIVITIES </a:t>
            </a:r>
            <a:endParaRPr b="1" sz="4400">
              <a:solidFill>
                <a:srgbClr val="E87772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grpSp>
        <p:nvGrpSpPr>
          <p:cNvPr id="119" name="Google Shape;119;p14"/>
          <p:cNvGrpSpPr/>
          <p:nvPr/>
        </p:nvGrpSpPr>
        <p:grpSpPr>
          <a:xfrm>
            <a:off x="182275" y="551730"/>
            <a:ext cx="2988300" cy="6745719"/>
            <a:chOff x="182275" y="551730"/>
            <a:chExt cx="2988300" cy="6745719"/>
          </a:xfrm>
        </p:grpSpPr>
        <p:grpSp>
          <p:nvGrpSpPr>
            <p:cNvPr id="120" name="Google Shape;120;p14"/>
            <p:cNvGrpSpPr/>
            <p:nvPr/>
          </p:nvGrpSpPr>
          <p:grpSpPr>
            <a:xfrm>
              <a:off x="278836" y="551730"/>
              <a:ext cx="2680362" cy="6745719"/>
              <a:chOff x="278836" y="551730"/>
              <a:chExt cx="2680362" cy="6745719"/>
            </a:xfrm>
          </p:grpSpPr>
          <p:pic>
            <p:nvPicPr>
              <p:cNvPr id="121" name="Google Shape;121;p14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278836" y="551730"/>
                <a:ext cx="213375" cy="189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2" name="Google Shape;122;p14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2422036" y="6498780"/>
                <a:ext cx="213375" cy="189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3" name="Google Shape;123;p14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 rot="6569390">
                <a:off x="612175" y="6484487"/>
                <a:ext cx="704150" cy="7214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14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2535074" y="733552"/>
                <a:ext cx="424125" cy="46739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14"/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356300" y="1038249"/>
                <a:ext cx="396200" cy="374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6" name="Google Shape;126;p14"/>
            <p:cNvSpPr txBox="1"/>
            <p:nvPr/>
          </p:nvSpPr>
          <p:spPr>
            <a:xfrm>
              <a:off x="182275" y="573977"/>
              <a:ext cx="2988300" cy="153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uk" sz="4400">
                  <a:solidFill>
                    <a:srgbClr val="E87772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WHY </a:t>
              </a:r>
              <a:endParaRPr b="1" sz="4400">
                <a:solidFill>
                  <a:srgbClr val="E87772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4400">
                  <a:solidFill>
                    <a:srgbClr val="E87772"/>
                  </a:solidFill>
                  <a:latin typeface="Lilita One"/>
                  <a:ea typeface="Lilita One"/>
                  <a:cs typeface="Lilita One"/>
                  <a:sym typeface="Lilita One"/>
                </a:rPr>
                <a:t>ATTEND</a:t>
              </a:r>
              <a:endParaRPr b="1" sz="4400">
                <a:solidFill>
                  <a:srgbClr val="E87772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</p:grpSp>
      <p:grpSp>
        <p:nvGrpSpPr>
          <p:cNvPr id="127" name="Google Shape;127;p14"/>
          <p:cNvGrpSpPr/>
          <p:nvPr/>
        </p:nvGrpSpPr>
        <p:grpSpPr>
          <a:xfrm>
            <a:off x="170425" y="2196100"/>
            <a:ext cx="3012000" cy="1175526"/>
            <a:chOff x="170425" y="2196100"/>
            <a:chExt cx="3012000" cy="1175526"/>
          </a:xfrm>
        </p:grpSpPr>
        <p:sp>
          <p:nvSpPr>
            <p:cNvPr id="128" name="Google Shape;128;p14"/>
            <p:cNvSpPr txBox="1"/>
            <p:nvPr/>
          </p:nvSpPr>
          <p:spPr>
            <a:xfrm>
              <a:off x="170425" y="2196100"/>
              <a:ext cx="3012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Community Spirit:</a:t>
              </a:r>
              <a:endParaRPr b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170425" y="2509726"/>
              <a:ext cx="30120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• Come together with families from the community to celebrate the beauty of spring.</a:t>
              </a:r>
              <a:endPara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130" name="Google Shape;130;p14"/>
          <p:cNvGrpSpPr/>
          <p:nvPr/>
        </p:nvGrpSpPr>
        <p:grpSpPr>
          <a:xfrm>
            <a:off x="170425" y="3692725"/>
            <a:ext cx="3012000" cy="1175526"/>
            <a:chOff x="170425" y="2196100"/>
            <a:chExt cx="3012000" cy="1175526"/>
          </a:xfrm>
        </p:grpSpPr>
        <p:sp>
          <p:nvSpPr>
            <p:cNvPr id="131" name="Google Shape;131;p14"/>
            <p:cNvSpPr txBox="1"/>
            <p:nvPr/>
          </p:nvSpPr>
          <p:spPr>
            <a:xfrm>
              <a:off x="170425" y="2196100"/>
              <a:ext cx="3012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Safe and Enjoyable:</a:t>
              </a:r>
              <a:endParaRPr b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32" name="Google Shape;132;p14"/>
            <p:cNvSpPr txBox="1"/>
            <p:nvPr/>
          </p:nvSpPr>
          <p:spPr>
            <a:xfrm>
              <a:off x="170425" y="2509726"/>
              <a:ext cx="30120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• </a:t>
              </a:r>
              <a:r>
                <a:rPr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Our festival is designed with the safety and enjoyment of your little ones in mind.</a:t>
              </a:r>
              <a:endPara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133" name="Google Shape;133;p14"/>
          <p:cNvGrpSpPr/>
          <p:nvPr/>
        </p:nvGrpSpPr>
        <p:grpSpPr>
          <a:xfrm>
            <a:off x="170425" y="5263850"/>
            <a:ext cx="3012000" cy="1175526"/>
            <a:chOff x="170425" y="2196100"/>
            <a:chExt cx="3012000" cy="1175526"/>
          </a:xfrm>
        </p:grpSpPr>
        <p:sp>
          <p:nvSpPr>
            <p:cNvPr id="134" name="Google Shape;134;p14"/>
            <p:cNvSpPr txBox="1"/>
            <p:nvPr/>
          </p:nvSpPr>
          <p:spPr>
            <a:xfrm>
              <a:off x="170425" y="2196100"/>
              <a:ext cx="3012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Free Admission:</a:t>
              </a:r>
              <a:endParaRPr b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35" name="Google Shape;135;p14"/>
            <p:cNvSpPr txBox="1"/>
            <p:nvPr/>
          </p:nvSpPr>
          <p:spPr>
            <a:xfrm>
              <a:off x="170425" y="2509726"/>
              <a:ext cx="30120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• </a:t>
              </a:r>
              <a:r>
                <a:rPr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Join the fun at no cost! Donations are welcome to support community initiatives.</a:t>
              </a:r>
              <a:endPara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pic>
        <p:nvPicPr>
          <p:cNvPr id="136" name="Google Shape;136;p14"/>
          <p:cNvPicPr preferRelativeResize="0"/>
          <p:nvPr/>
        </p:nvPicPr>
        <p:blipFill rotWithShape="1">
          <a:blip r:embed="rId14">
            <a:alphaModFix/>
          </a:blip>
          <a:srcRect b="19823" l="4416" r="10484" t="23458"/>
          <a:stretch/>
        </p:blipFill>
        <p:spPr>
          <a:xfrm>
            <a:off x="4676650" y="1550851"/>
            <a:ext cx="1849200" cy="1849200"/>
          </a:xfrm>
          <a:prstGeom prst="ellipse">
            <a:avLst/>
          </a:prstGeom>
          <a:noFill/>
          <a:ln cap="flat" cmpd="sng" w="38100">
            <a:solidFill>
              <a:srgbClr val="FED29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14"/>
          <p:cNvPicPr preferRelativeResize="0"/>
          <p:nvPr/>
        </p:nvPicPr>
        <p:blipFill rotWithShape="1">
          <a:blip r:embed="rId15">
            <a:alphaModFix/>
          </a:blip>
          <a:srcRect b="7927" l="19310" r="19310" t="0"/>
          <a:stretch/>
        </p:blipFill>
        <p:spPr>
          <a:xfrm>
            <a:off x="3584250" y="3371613"/>
            <a:ext cx="1722600" cy="1722600"/>
          </a:xfrm>
          <a:prstGeom prst="ellipse">
            <a:avLst/>
          </a:prstGeom>
          <a:noFill/>
          <a:ln cap="flat" cmpd="sng" w="38100">
            <a:solidFill>
              <a:srgbClr val="E8777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38" name="Google Shape;138;p14"/>
          <p:cNvGrpSpPr/>
          <p:nvPr/>
        </p:nvGrpSpPr>
        <p:grpSpPr>
          <a:xfrm>
            <a:off x="6875975" y="1730923"/>
            <a:ext cx="3012000" cy="852426"/>
            <a:chOff x="170425" y="2196100"/>
            <a:chExt cx="3012000" cy="852426"/>
          </a:xfrm>
        </p:grpSpPr>
        <p:sp>
          <p:nvSpPr>
            <p:cNvPr id="139" name="Google Shape;139;p14"/>
            <p:cNvSpPr txBox="1"/>
            <p:nvPr/>
          </p:nvSpPr>
          <p:spPr>
            <a:xfrm>
              <a:off x="170425" y="2196100"/>
              <a:ext cx="3012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Interactive Workshops:</a:t>
              </a:r>
              <a:endParaRPr b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40" name="Google Shape;140;p14"/>
            <p:cNvSpPr txBox="1"/>
            <p:nvPr/>
          </p:nvSpPr>
          <p:spPr>
            <a:xfrm>
              <a:off x="170425" y="2509726"/>
              <a:ext cx="30120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• Arts and crafts, face painting, and </a:t>
              </a:r>
              <a:endPara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DIY flower planting.</a:t>
              </a:r>
              <a:endPara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141" name="Google Shape;141;p14"/>
          <p:cNvGrpSpPr/>
          <p:nvPr/>
        </p:nvGrpSpPr>
        <p:grpSpPr>
          <a:xfrm>
            <a:off x="6875975" y="2983573"/>
            <a:ext cx="3012000" cy="852426"/>
            <a:chOff x="170425" y="2196100"/>
            <a:chExt cx="3012000" cy="852426"/>
          </a:xfrm>
        </p:grpSpPr>
        <p:sp>
          <p:nvSpPr>
            <p:cNvPr id="142" name="Google Shape;142;p14"/>
            <p:cNvSpPr txBox="1"/>
            <p:nvPr/>
          </p:nvSpPr>
          <p:spPr>
            <a:xfrm>
              <a:off x="170425" y="2196100"/>
              <a:ext cx="3012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Stage Performances:</a:t>
              </a:r>
              <a:endParaRPr b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43" name="Google Shape;143;p14"/>
            <p:cNvSpPr txBox="1"/>
            <p:nvPr/>
          </p:nvSpPr>
          <p:spPr>
            <a:xfrm>
              <a:off x="170425" y="2509726"/>
              <a:ext cx="30120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• Live shows, puppetry, and a magical storyteller.</a:t>
              </a:r>
              <a:endPara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144" name="Google Shape;144;p14"/>
          <p:cNvGrpSpPr/>
          <p:nvPr/>
        </p:nvGrpSpPr>
        <p:grpSpPr>
          <a:xfrm>
            <a:off x="6875975" y="4236223"/>
            <a:ext cx="3012000" cy="852426"/>
            <a:chOff x="170425" y="2196100"/>
            <a:chExt cx="3012000" cy="852426"/>
          </a:xfrm>
        </p:grpSpPr>
        <p:sp>
          <p:nvSpPr>
            <p:cNvPr id="145" name="Google Shape;145;p14"/>
            <p:cNvSpPr txBox="1"/>
            <p:nvPr/>
          </p:nvSpPr>
          <p:spPr>
            <a:xfrm>
              <a:off x="170425" y="2196100"/>
              <a:ext cx="30120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Games and Contests:</a:t>
              </a:r>
              <a:endParaRPr b="1"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  <p:sp>
          <p:nvSpPr>
            <p:cNvPr id="146" name="Google Shape;146;p14"/>
            <p:cNvSpPr txBox="1"/>
            <p:nvPr/>
          </p:nvSpPr>
          <p:spPr>
            <a:xfrm>
              <a:off x="170425" y="2509726"/>
              <a:ext cx="30120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>
                  <a:solidFill>
                    <a:schemeClr val="dk2"/>
                  </a:solidFill>
                  <a:latin typeface="Jost"/>
                  <a:ea typeface="Jost"/>
                  <a:cs typeface="Jost"/>
                  <a:sym typeface="Jost"/>
                </a:rPr>
                <a:t>• Egg hunts, sack races, and a costume contest.</a:t>
              </a:r>
              <a:endParaRPr>
                <a:solidFill>
                  <a:schemeClr val="dk2"/>
                </a:solidFill>
                <a:latin typeface="Jost"/>
                <a:ea typeface="Jost"/>
                <a:cs typeface="Jost"/>
                <a:sym typeface="Jost"/>
              </a:endParaRPr>
            </a:p>
          </p:txBody>
        </p:sp>
      </p:grpSp>
      <p:grpSp>
        <p:nvGrpSpPr>
          <p:cNvPr id="147" name="Google Shape;147;p14"/>
          <p:cNvGrpSpPr/>
          <p:nvPr/>
        </p:nvGrpSpPr>
        <p:grpSpPr>
          <a:xfrm>
            <a:off x="7130899" y="1461563"/>
            <a:ext cx="2043446" cy="3860612"/>
            <a:chOff x="7130899" y="1461563"/>
            <a:chExt cx="2043446" cy="3860612"/>
          </a:xfrm>
        </p:grpSpPr>
        <p:pic>
          <p:nvPicPr>
            <p:cNvPr id="148" name="Google Shape;148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130899" y="1461563"/>
              <a:ext cx="192075" cy="17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4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flipH="1">
              <a:off x="8946049" y="3943938"/>
              <a:ext cx="192075" cy="17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14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8908770" y="2785420"/>
              <a:ext cx="265575" cy="242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14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8137618" y="4972050"/>
              <a:ext cx="902700" cy="35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2" name="Google Shape;152;p14"/>
          <p:cNvPicPr preferRelativeResize="0"/>
          <p:nvPr/>
        </p:nvPicPr>
        <p:blipFill rotWithShape="1">
          <a:blip r:embed="rId18">
            <a:alphaModFix/>
          </a:blip>
          <a:srcRect b="15952" l="1257" r="1247" t="0"/>
          <a:stretch/>
        </p:blipFill>
        <p:spPr>
          <a:xfrm>
            <a:off x="0" y="7297450"/>
            <a:ext cx="10058399" cy="49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 preferRelativeResize="0"/>
          <p:nvPr/>
        </p:nvPicPr>
        <p:blipFill rotWithShape="1">
          <a:blip r:embed="rId19">
            <a:alphaModFix/>
          </a:blip>
          <a:srcRect b="28274" l="3743" r="10205" t="14372"/>
          <a:stretch/>
        </p:blipFill>
        <p:spPr>
          <a:xfrm>
            <a:off x="4417963" y="5142701"/>
            <a:ext cx="2055600" cy="2055600"/>
          </a:xfrm>
          <a:prstGeom prst="ellipse">
            <a:avLst/>
          </a:prstGeom>
          <a:noFill/>
          <a:ln cap="flat" cmpd="sng" w="38100">
            <a:solidFill>
              <a:srgbClr val="FED29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