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8229600" cx="3657600"/>
  <p:notesSz cx="6858000" cy="9144000"/>
  <p:embeddedFontLst>
    <p:embeddedFont>
      <p:font typeface="Macondo"/>
      <p:regular r:id="rId7"/>
    </p:embeddedFont>
    <p:embeddedFont>
      <p:font typeface="Montserrat Medium"/>
      <p:regular r:id="rId8"/>
      <p:bold r:id="rId9"/>
      <p:italic r:id="rId10"/>
      <p:boldItalic r:id="rId11"/>
    </p:embeddedFont>
    <p:embeddedFont>
      <p:font typeface="Ms Madi"/>
      <p:regular r:id="rId12"/>
    </p:embeddedFont>
    <p:embeddedFont>
      <p:font typeface="Montserrat Light"/>
      <p:regular r:id="rId13"/>
      <p:bold r:id="rId14"/>
      <p:italic r:id="rId15"/>
      <p:boldItalic r:id="rId16"/>
    </p:embeddedFont>
    <p:embeddedFont>
      <p:font typeface="Dancing Script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152">
          <p15:clr>
            <a:srgbClr val="A4A3A4"/>
          </p15:clr>
        </p15:guide>
        <p15:guide id="2" pos="20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52"/>
        <p:guide pos="20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Medium-boldItalic.fntdata"/><Relationship Id="rId10" Type="http://schemas.openxmlformats.org/officeDocument/2006/relationships/font" Target="fonts/MontserratMedium-italic.fntdata"/><Relationship Id="rId13" Type="http://schemas.openxmlformats.org/officeDocument/2006/relationships/font" Target="fonts/MontserratLight-regular.fntdata"/><Relationship Id="rId12" Type="http://schemas.openxmlformats.org/officeDocument/2006/relationships/font" Target="fonts/MsMadi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Medium-bold.fntdata"/><Relationship Id="rId15" Type="http://schemas.openxmlformats.org/officeDocument/2006/relationships/font" Target="fonts/MontserratLight-italic.fntdata"/><Relationship Id="rId14" Type="http://schemas.openxmlformats.org/officeDocument/2006/relationships/font" Target="fonts/MontserratLight-bold.fntdata"/><Relationship Id="rId17" Type="http://schemas.openxmlformats.org/officeDocument/2006/relationships/font" Target="fonts/DancingScript-regular.fntdata"/><Relationship Id="rId16" Type="http://schemas.openxmlformats.org/officeDocument/2006/relationships/font" Target="fonts/Montserrat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DancingScript-bold.fntdata"/><Relationship Id="rId7" Type="http://schemas.openxmlformats.org/officeDocument/2006/relationships/font" Target="fonts/Macondo-regular.fntdata"/><Relationship Id="rId8" Type="http://schemas.openxmlformats.org/officeDocument/2006/relationships/font" Target="fonts/MontserratMedium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667333" y="685800"/>
            <a:ext cx="1524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667333" y="685800"/>
            <a:ext cx="1524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24683" y="1191320"/>
            <a:ext cx="3408300" cy="3284100"/>
          </a:xfrm>
          <a:prstGeom prst="rect">
            <a:avLst/>
          </a:prstGeom>
        </p:spPr>
        <p:txBody>
          <a:bodyPr anchorCtr="0" anchor="b" bIns="52950" lIns="52950" spcFirstLastPara="1" rIns="52950" wrap="square" tIns="52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24680" y="4534600"/>
            <a:ext cx="3408300" cy="1268100"/>
          </a:xfrm>
          <a:prstGeom prst="rect">
            <a:avLst/>
          </a:prstGeom>
        </p:spPr>
        <p:txBody>
          <a:bodyPr anchorCtr="0" anchor="t" bIns="52950" lIns="52950" spcFirstLastPara="1" rIns="52950" wrap="square" tIns="529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52950" lIns="52950" spcFirstLastPara="1" rIns="52950" wrap="square" tIns="52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24680" y="1769800"/>
            <a:ext cx="3408300" cy="3141600"/>
          </a:xfrm>
          <a:prstGeom prst="rect">
            <a:avLst/>
          </a:prstGeom>
        </p:spPr>
        <p:txBody>
          <a:bodyPr anchorCtr="0" anchor="b" bIns="52950" lIns="52950" spcFirstLastPara="1" rIns="52950" wrap="square" tIns="52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24680" y="5043560"/>
            <a:ext cx="3408300" cy="2081100"/>
          </a:xfrm>
          <a:prstGeom prst="rect">
            <a:avLst/>
          </a:prstGeom>
        </p:spPr>
        <p:txBody>
          <a:bodyPr anchorCtr="0" anchor="t" bIns="52950" lIns="52950" spcFirstLastPara="1" rIns="52950" wrap="square" tIns="52950">
            <a:normAutofit/>
          </a:bodyPr>
          <a:lstStyle>
            <a:lvl1pPr indent="-292100" lvl="0" marL="457200" algn="ctr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279400" lvl="1" marL="914400" algn="ctr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 algn="ctr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 algn="ctr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 algn="ctr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 algn="ctr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 algn="ctr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 algn="ctr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 algn="ctr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52950" lIns="52950" spcFirstLastPara="1" rIns="52950" wrap="square" tIns="52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52950" lIns="52950" spcFirstLastPara="1" rIns="52950" wrap="square" tIns="52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24680" y="3441360"/>
            <a:ext cx="3408300" cy="1347000"/>
          </a:xfrm>
          <a:prstGeom prst="rect">
            <a:avLst/>
          </a:prstGeom>
        </p:spPr>
        <p:txBody>
          <a:bodyPr anchorCtr="0" anchor="ctr" bIns="52950" lIns="52950" spcFirstLastPara="1" rIns="52950" wrap="square" tIns="52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52950" lIns="52950" spcFirstLastPara="1" rIns="52950" wrap="square" tIns="52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24680" y="712040"/>
            <a:ext cx="3408300" cy="916200"/>
          </a:xfrm>
          <a:prstGeom prst="rect">
            <a:avLst/>
          </a:prstGeom>
        </p:spPr>
        <p:txBody>
          <a:bodyPr anchorCtr="0" anchor="t" bIns="52950" lIns="52950" spcFirstLastPara="1" rIns="52950" wrap="square" tIns="52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24680" y="1843960"/>
            <a:ext cx="3408300" cy="5466300"/>
          </a:xfrm>
          <a:prstGeom prst="rect">
            <a:avLst/>
          </a:prstGeom>
        </p:spPr>
        <p:txBody>
          <a:bodyPr anchorCtr="0" anchor="t" bIns="52950" lIns="52950" spcFirstLastPara="1" rIns="52950" wrap="square" tIns="52950">
            <a:norm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52950" lIns="52950" spcFirstLastPara="1" rIns="52950" wrap="square" tIns="52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24680" y="712040"/>
            <a:ext cx="3408300" cy="916200"/>
          </a:xfrm>
          <a:prstGeom prst="rect">
            <a:avLst/>
          </a:prstGeom>
        </p:spPr>
        <p:txBody>
          <a:bodyPr anchorCtr="0" anchor="t" bIns="52950" lIns="52950" spcFirstLastPara="1" rIns="52950" wrap="square" tIns="52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24680" y="1843960"/>
            <a:ext cx="1599900" cy="5466300"/>
          </a:xfrm>
          <a:prstGeom prst="rect">
            <a:avLst/>
          </a:prstGeom>
        </p:spPr>
        <p:txBody>
          <a:bodyPr anchorCtr="0" anchor="t" bIns="52950" lIns="52950" spcFirstLastPara="1" rIns="52950" wrap="square" tIns="52950">
            <a:norm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indent="-273050" lvl="1" marL="9144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2pPr>
            <a:lvl3pPr indent="-273050" lvl="2" marL="13716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3pPr>
            <a:lvl4pPr indent="-273050" lvl="3" marL="18288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4pPr>
            <a:lvl5pPr indent="-273050" lvl="4" marL="22860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5pPr>
            <a:lvl6pPr indent="-273050" lvl="5" marL="27432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6pPr>
            <a:lvl7pPr indent="-273050" lvl="6" marL="32004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7pPr>
            <a:lvl8pPr indent="-273050" lvl="7" marL="36576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8pPr>
            <a:lvl9pPr indent="-273050" lvl="8" marL="41148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932960" y="1843960"/>
            <a:ext cx="1599900" cy="5466300"/>
          </a:xfrm>
          <a:prstGeom prst="rect">
            <a:avLst/>
          </a:prstGeom>
        </p:spPr>
        <p:txBody>
          <a:bodyPr anchorCtr="0" anchor="t" bIns="52950" lIns="52950" spcFirstLastPara="1" rIns="52950" wrap="square" tIns="52950">
            <a:norm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indent="-273050" lvl="1" marL="9144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2pPr>
            <a:lvl3pPr indent="-273050" lvl="2" marL="13716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3pPr>
            <a:lvl4pPr indent="-273050" lvl="3" marL="18288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4pPr>
            <a:lvl5pPr indent="-273050" lvl="4" marL="22860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5pPr>
            <a:lvl6pPr indent="-273050" lvl="5" marL="27432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6pPr>
            <a:lvl7pPr indent="-273050" lvl="6" marL="32004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7pPr>
            <a:lvl8pPr indent="-273050" lvl="7" marL="36576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8pPr>
            <a:lvl9pPr indent="-273050" lvl="8" marL="41148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52950" lIns="52950" spcFirstLastPara="1" rIns="52950" wrap="square" tIns="52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24680" y="712040"/>
            <a:ext cx="3408300" cy="916200"/>
          </a:xfrm>
          <a:prstGeom prst="rect">
            <a:avLst/>
          </a:prstGeom>
        </p:spPr>
        <p:txBody>
          <a:bodyPr anchorCtr="0" anchor="t" bIns="52950" lIns="52950" spcFirstLastPara="1" rIns="52950" wrap="square" tIns="52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52950" lIns="52950" spcFirstLastPara="1" rIns="52950" wrap="square" tIns="52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24680" y="888960"/>
            <a:ext cx="1123200" cy="1209000"/>
          </a:xfrm>
          <a:prstGeom prst="rect">
            <a:avLst/>
          </a:prstGeom>
        </p:spPr>
        <p:txBody>
          <a:bodyPr anchorCtr="0" anchor="b" bIns="52950" lIns="52950" spcFirstLastPara="1" rIns="52950" wrap="square" tIns="52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24680" y="2223360"/>
            <a:ext cx="1123200" cy="5086800"/>
          </a:xfrm>
          <a:prstGeom prst="rect">
            <a:avLst/>
          </a:prstGeom>
        </p:spPr>
        <p:txBody>
          <a:bodyPr anchorCtr="0" anchor="t" bIns="52950" lIns="52950" spcFirstLastPara="1" rIns="52950" wrap="square" tIns="52950">
            <a:normAutofit/>
          </a:bodyPr>
          <a:lstStyle>
            <a:lvl1pPr indent="-273050" lvl="0" marL="4572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1pPr>
            <a:lvl2pPr indent="-273050" lvl="1" marL="9144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2pPr>
            <a:lvl3pPr indent="-273050" lvl="2" marL="13716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3pPr>
            <a:lvl4pPr indent="-273050" lvl="3" marL="18288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4pPr>
            <a:lvl5pPr indent="-273050" lvl="4" marL="22860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5pPr>
            <a:lvl6pPr indent="-273050" lvl="5" marL="27432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6pPr>
            <a:lvl7pPr indent="-273050" lvl="6" marL="32004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7pPr>
            <a:lvl8pPr indent="-273050" lvl="7" marL="36576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8pPr>
            <a:lvl9pPr indent="-273050" lvl="8" marL="41148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52950" lIns="52950" spcFirstLastPara="1" rIns="52950" wrap="square" tIns="52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96100" y="720240"/>
            <a:ext cx="2547000" cy="6545400"/>
          </a:xfrm>
          <a:prstGeom prst="rect">
            <a:avLst/>
          </a:prstGeom>
        </p:spPr>
        <p:txBody>
          <a:bodyPr anchorCtr="0" anchor="ctr" bIns="52950" lIns="52950" spcFirstLastPara="1" rIns="52950" wrap="square" tIns="52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52950" lIns="52950" spcFirstLastPara="1" rIns="52950" wrap="square" tIns="52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828800" y="-200"/>
            <a:ext cx="1828800" cy="8229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52950" lIns="52950" spcFirstLastPara="1" rIns="52950" wrap="square" tIns="529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06200" y="1973080"/>
            <a:ext cx="1618200" cy="2371800"/>
          </a:xfrm>
          <a:prstGeom prst="rect">
            <a:avLst/>
          </a:prstGeom>
        </p:spPr>
        <p:txBody>
          <a:bodyPr anchorCtr="0" anchor="b" bIns="52950" lIns="52950" spcFirstLastPara="1" rIns="52950" wrap="square" tIns="52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06200" y="4484920"/>
            <a:ext cx="1618200" cy="1976100"/>
          </a:xfrm>
          <a:prstGeom prst="rect">
            <a:avLst/>
          </a:prstGeom>
        </p:spPr>
        <p:txBody>
          <a:bodyPr anchorCtr="0" anchor="t" bIns="52950" lIns="52950" spcFirstLastPara="1" rIns="52950" wrap="square" tIns="529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975800" y="1158520"/>
            <a:ext cx="1534800" cy="5912100"/>
          </a:xfrm>
          <a:prstGeom prst="rect">
            <a:avLst/>
          </a:prstGeom>
        </p:spPr>
        <p:txBody>
          <a:bodyPr anchorCtr="0" anchor="ctr" bIns="52950" lIns="52950" spcFirstLastPara="1" rIns="52950" wrap="square" tIns="52950">
            <a:norm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52950" lIns="52950" spcFirstLastPara="1" rIns="52950" wrap="square" tIns="52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24680" y="6768920"/>
            <a:ext cx="2399400" cy="968100"/>
          </a:xfrm>
          <a:prstGeom prst="rect">
            <a:avLst/>
          </a:prstGeom>
        </p:spPr>
        <p:txBody>
          <a:bodyPr anchorCtr="0" anchor="ctr" bIns="52950" lIns="52950" spcFirstLastPara="1" rIns="52950" wrap="square" tIns="529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52950" lIns="52950" spcFirstLastPara="1" rIns="52950" wrap="square" tIns="52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24680" y="712040"/>
            <a:ext cx="3408300" cy="9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52950" lIns="52950" spcFirstLastPara="1" rIns="52950" wrap="square" tIns="52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24680" y="1843960"/>
            <a:ext cx="3408300" cy="5466300"/>
          </a:xfrm>
          <a:prstGeom prst="rect">
            <a:avLst/>
          </a:prstGeom>
          <a:noFill/>
          <a:ln>
            <a:noFill/>
          </a:ln>
        </p:spPr>
        <p:txBody>
          <a:bodyPr anchorCtr="0" anchor="t" bIns="52950" lIns="52950" spcFirstLastPara="1" rIns="52950" wrap="square" tIns="52950">
            <a:normAutofit/>
          </a:bodyPr>
          <a:lstStyle>
            <a:lvl1pPr indent="-2921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Char char="●"/>
              <a:defRPr sz="1000">
                <a:solidFill>
                  <a:schemeClr val="dk2"/>
                </a:solidFill>
              </a:defRPr>
            </a:lvl1pPr>
            <a:lvl2pPr indent="-2794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○"/>
              <a:defRPr sz="800">
                <a:solidFill>
                  <a:schemeClr val="dk2"/>
                </a:solidFill>
              </a:defRPr>
            </a:lvl2pPr>
            <a:lvl3pPr indent="-2794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■"/>
              <a:defRPr sz="800">
                <a:solidFill>
                  <a:schemeClr val="dk2"/>
                </a:solidFill>
              </a:defRPr>
            </a:lvl3pPr>
            <a:lvl4pPr indent="-2794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●"/>
              <a:defRPr sz="800">
                <a:solidFill>
                  <a:schemeClr val="dk2"/>
                </a:solidFill>
              </a:defRPr>
            </a:lvl4pPr>
            <a:lvl5pPr indent="-2794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○"/>
              <a:defRPr sz="800">
                <a:solidFill>
                  <a:schemeClr val="dk2"/>
                </a:solidFill>
              </a:defRPr>
            </a:lvl5pPr>
            <a:lvl6pPr indent="-2794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■"/>
              <a:defRPr sz="800">
                <a:solidFill>
                  <a:schemeClr val="dk2"/>
                </a:solidFill>
              </a:defRPr>
            </a:lvl6pPr>
            <a:lvl7pPr indent="-2794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●"/>
              <a:defRPr sz="800">
                <a:solidFill>
                  <a:schemeClr val="dk2"/>
                </a:solidFill>
              </a:defRPr>
            </a:lvl7pPr>
            <a:lvl8pPr indent="-2794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○"/>
              <a:defRPr sz="800">
                <a:solidFill>
                  <a:schemeClr val="dk2"/>
                </a:solidFill>
              </a:defRPr>
            </a:lvl8pPr>
            <a:lvl9pPr indent="-2794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■"/>
              <a:defRPr sz="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950" lIns="52950" spcFirstLastPara="1" rIns="52950" wrap="square" tIns="52950">
            <a:normAutofit/>
          </a:bodyPr>
          <a:lstStyle>
            <a:lvl1pPr lvl="0" algn="r">
              <a:buNone/>
              <a:defRPr sz="600">
                <a:solidFill>
                  <a:schemeClr val="dk2"/>
                </a:solidFill>
              </a:defRPr>
            </a:lvl1pPr>
            <a:lvl2pPr lvl="1" algn="r">
              <a:buNone/>
              <a:defRPr sz="600">
                <a:solidFill>
                  <a:schemeClr val="dk2"/>
                </a:solidFill>
              </a:defRPr>
            </a:lvl2pPr>
            <a:lvl3pPr lvl="2" algn="r">
              <a:buNone/>
              <a:defRPr sz="600">
                <a:solidFill>
                  <a:schemeClr val="dk2"/>
                </a:solidFill>
              </a:defRPr>
            </a:lvl3pPr>
            <a:lvl4pPr lvl="3" algn="r">
              <a:buNone/>
              <a:defRPr sz="600">
                <a:solidFill>
                  <a:schemeClr val="dk2"/>
                </a:solidFill>
              </a:defRPr>
            </a:lvl4pPr>
            <a:lvl5pPr lvl="4" algn="r">
              <a:buNone/>
              <a:defRPr sz="600">
                <a:solidFill>
                  <a:schemeClr val="dk2"/>
                </a:solidFill>
              </a:defRPr>
            </a:lvl5pPr>
            <a:lvl6pPr lvl="5" algn="r">
              <a:buNone/>
              <a:defRPr sz="600">
                <a:solidFill>
                  <a:schemeClr val="dk2"/>
                </a:solidFill>
              </a:defRPr>
            </a:lvl6pPr>
            <a:lvl7pPr lvl="6" algn="r">
              <a:buNone/>
              <a:defRPr sz="600">
                <a:solidFill>
                  <a:schemeClr val="dk2"/>
                </a:solidFill>
              </a:defRPr>
            </a:lvl7pPr>
            <a:lvl8pPr lvl="7" algn="r">
              <a:buNone/>
              <a:defRPr sz="600">
                <a:solidFill>
                  <a:schemeClr val="dk2"/>
                </a:solidFill>
              </a:defRPr>
            </a:lvl8pPr>
            <a:lvl9pPr lvl="8" algn="r">
              <a:buNone/>
              <a:defRPr sz="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64200" r="0" t="0"/>
          <a:stretch/>
        </p:blipFill>
        <p:spPr>
          <a:xfrm>
            <a:off x="2348175" y="0"/>
            <a:ext cx="1309424" cy="8229598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31657" y="2134189"/>
            <a:ext cx="2936400" cy="10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500">
                <a:solidFill>
                  <a:srgbClr val="A9809B"/>
                </a:solidFill>
                <a:latin typeface="Ms Madi"/>
                <a:ea typeface="Ms Madi"/>
                <a:cs typeface="Ms Madi"/>
                <a:sym typeface="Ms Madi"/>
              </a:rPr>
              <a:t>Drink</a:t>
            </a:r>
            <a:endParaRPr sz="6500">
              <a:solidFill>
                <a:srgbClr val="A9809B"/>
              </a:solidFill>
              <a:latin typeface="Ms Madi"/>
              <a:ea typeface="Ms Madi"/>
              <a:cs typeface="Ms Madi"/>
              <a:sym typeface="Ms Madi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24323" y="2963250"/>
            <a:ext cx="20622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700">
                <a:solidFill>
                  <a:srgbClr val="ED98CC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MENU</a:t>
            </a:r>
            <a:endParaRPr sz="2700">
              <a:solidFill>
                <a:srgbClr val="ED98CC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07864" y="3808904"/>
            <a:ext cx="778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ED98CC"/>
                </a:solidFill>
                <a:latin typeface="Macondo"/>
                <a:ea typeface="Macondo"/>
                <a:cs typeface="Macondo"/>
                <a:sym typeface="Macondo"/>
              </a:rPr>
              <a:t>BEER</a:t>
            </a:r>
            <a:endParaRPr sz="1200">
              <a:solidFill>
                <a:srgbClr val="ED98CC"/>
              </a:solidFill>
              <a:latin typeface="Macondo"/>
              <a:ea typeface="Macondo"/>
              <a:cs typeface="Macondo"/>
              <a:sym typeface="Macond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07900" y="4079575"/>
            <a:ext cx="2215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ED98CC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CALIFORNIA ALE, CORONA, COORS LIGHT, HEINEKEN, </a:t>
            </a:r>
            <a:r>
              <a:rPr lang="ru" sz="700">
                <a:solidFill>
                  <a:srgbClr val="ED98CC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MILLER</a:t>
            </a:r>
            <a:r>
              <a:rPr lang="ru" sz="700">
                <a:solidFill>
                  <a:srgbClr val="ED98CC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 LIGHT, DOS EQUIS, BUD LIGHT</a:t>
            </a:r>
            <a:endParaRPr sz="700">
              <a:solidFill>
                <a:srgbClr val="ED98CC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07864" y="4774529"/>
            <a:ext cx="778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ED98CC"/>
                </a:solidFill>
                <a:latin typeface="Macondo"/>
                <a:ea typeface="Macondo"/>
                <a:cs typeface="Macondo"/>
                <a:sym typeface="Macondo"/>
              </a:rPr>
              <a:t>WINE</a:t>
            </a:r>
            <a:endParaRPr sz="1200">
              <a:solidFill>
                <a:srgbClr val="ED98CC"/>
              </a:solidFill>
              <a:latin typeface="Macondo"/>
              <a:ea typeface="Macondo"/>
              <a:cs typeface="Macondo"/>
              <a:sym typeface="Macond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07900" y="5034224"/>
            <a:ext cx="2215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ED98CC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PINOT GRIGIO CAVA, PINOT NOIR, MERLOT, CABERNET SAUVIGNON, CHARDONNAY, CHAMPAGNE</a:t>
            </a:r>
            <a:endParaRPr sz="700">
              <a:solidFill>
                <a:srgbClr val="ED98CC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07864" y="5729182"/>
            <a:ext cx="778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ED98CC"/>
                </a:solidFill>
                <a:latin typeface="Macondo"/>
                <a:ea typeface="Macondo"/>
                <a:cs typeface="Macondo"/>
                <a:sym typeface="Macondo"/>
              </a:rPr>
              <a:t>SPIRITS</a:t>
            </a:r>
            <a:endParaRPr sz="1200">
              <a:solidFill>
                <a:srgbClr val="ED98CC"/>
              </a:solidFill>
              <a:latin typeface="Macondo"/>
              <a:ea typeface="Macondo"/>
              <a:cs typeface="Macondo"/>
              <a:sym typeface="Macond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307900" y="5988874"/>
            <a:ext cx="22158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ED98CC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ABSOLUT VODKA, JIM BEAM BOURBON, BACARDI RUM, </a:t>
            </a:r>
            <a:r>
              <a:rPr lang="ru" sz="700">
                <a:solidFill>
                  <a:srgbClr val="ED98CC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JOHNNIE</a:t>
            </a:r>
            <a:r>
              <a:rPr lang="ru" sz="700">
                <a:solidFill>
                  <a:srgbClr val="ED98CC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 WALKER</a:t>
            </a:r>
            <a:endParaRPr sz="700">
              <a:solidFill>
                <a:srgbClr val="ED98CC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307891" y="6577204"/>
            <a:ext cx="1941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ED98CC"/>
                </a:solidFill>
                <a:latin typeface="Macondo"/>
                <a:ea typeface="Macondo"/>
                <a:cs typeface="Macondo"/>
                <a:sym typeface="Macondo"/>
              </a:rPr>
              <a:t>SIGNATURE DRINKS</a:t>
            </a:r>
            <a:endParaRPr sz="1200">
              <a:solidFill>
                <a:srgbClr val="ED98CC"/>
              </a:solidFill>
              <a:latin typeface="Macondo"/>
              <a:ea typeface="Macondo"/>
              <a:cs typeface="Macondo"/>
              <a:sym typeface="Macond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307900" y="6940536"/>
            <a:ext cx="20622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ED98CC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THE BLUSHING BRIDE</a:t>
            </a:r>
            <a:endParaRPr sz="800">
              <a:solidFill>
                <a:srgbClr val="ED98CC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307900" y="7112432"/>
            <a:ext cx="22158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ED98CC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CHAMPAGNE, PEACH SCHNAPPS &amp; </a:t>
            </a:r>
            <a:endParaRPr sz="700">
              <a:solidFill>
                <a:srgbClr val="ED98CC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ED98CC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GRENADINE</a:t>
            </a:r>
            <a:endParaRPr sz="700">
              <a:solidFill>
                <a:srgbClr val="ED98CC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307900" y="7598282"/>
            <a:ext cx="20622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ED98CC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THE DASHING GROOM</a:t>
            </a:r>
            <a:endParaRPr sz="800">
              <a:solidFill>
                <a:srgbClr val="ED98CC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307900" y="7770175"/>
            <a:ext cx="22158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ED98CC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WHISKEY, BITTERS, SIMPLE SYRUP &amp; CHERRY</a:t>
            </a:r>
            <a:endParaRPr sz="700">
              <a:solidFill>
                <a:srgbClr val="ED98CC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