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Caveat Brush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1552">
          <p15:clr>
            <a:srgbClr val="A4A3A4"/>
          </p15:clr>
        </p15:guide>
        <p15:guide id="3" pos="227">
          <p15:clr>
            <a:srgbClr val="9AA0A6"/>
          </p15:clr>
        </p15:guide>
        <p15:guide id="4" orient="horz" pos="997">
          <p15:clr>
            <a:srgbClr val="9AA0A6"/>
          </p15:clr>
        </p15:guide>
        <p15:guide id="5" pos="1611">
          <p15:clr>
            <a:srgbClr val="9AA0A6"/>
          </p15:clr>
        </p15:guide>
        <p15:guide id="6" pos="4535">
          <p15:clr>
            <a:srgbClr val="9AA0A6"/>
          </p15:clr>
        </p15:guide>
        <p15:guide id="7" orient="horz" pos="4649">
          <p15:clr>
            <a:srgbClr val="9AA0A6"/>
          </p15:clr>
        </p15:guide>
        <p15:guide id="8" orient="horz" pos="3073">
          <p15:clr>
            <a:srgbClr val="9AA0A6"/>
          </p15:clr>
        </p15:guide>
        <p15:guide id="9" orient="horz" pos="4819">
          <p15:clr>
            <a:srgbClr val="9AA0A6"/>
          </p15:clr>
        </p15:guide>
        <p15:guide id="10" orient="horz" pos="6395">
          <p15:clr>
            <a:srgbClr val="9AA0A6"/>
          </p15:clr>
        </p15:guide>
        <p15:guide id="11" pos="2301">
          <p15:clr>
            <a:srgbClr val="9AA0A6"/>
          </p15:clr>
        </p15:guide>
        <p15:guide id="12" pos="2461">
          <p15:clr>
            <a:srgbClr val="9AA0A6"/>
          </p15:clr>
        </p15:guide>
        <p15:guide id="13" orient="horz" pos="397">
          <p15:clr>
            <a:srgbClr val="9AA0A6"/>
          </p15:clr>
        </p15:guide>
        <p15:guide id="14" pos="612">
          <p15:clr>
            <a:srgbClr val="9AA0A6"/>
          </p15:clr>
        </p15:guide>
        <p15:guide id="15" pos="318">
          <p15:clr>
            <a:srgbClr val="9AA0A6"/>
          </p15:clr>
        </p15:guide>
        <p15:guide id="16" pos="443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1552"/>
        <p:guide pos="227"/>
        <p:guide pos="997" orient="horz"/>
        <p:guide pos="1611"/>
        <p:guide pos="4535"/>
        <p:guide pos="4649" orient="horz"/>
        <p:guide pos="3073" orient="horz"/>
        <p:guide pos="4819" orient="horz"/>
        <p:guide pos="6395" orient="horz"/>
        <p:guide pos="2301"/>
        <p:guide pos="2461"/>
        <p:guide pos="397" orient="horz"/>
        <p:guide pos="612"/>
        <p:guide pos="318"/>
        <p:guide pos="44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veatBrush-regular.fntdata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1" Type="http://schemas.openxmlformats.org/officeDocument/2006/relationships/image" Target="../media/image8.png"/><Relationship Id="rId10" Type="http://schemas.openxmlformats.org/officeDocument/2006/relationships/image" Target="../media/image3.png"/><Relationship Id="rId9" Type="http://schemas.openxmlformats.org/officeDocument/2006/relationships/image" Target="../media/image7.png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002" y="-23"/>
            <a:ext cx="7564003" cy="10692045"/>
            <a:chOff x="8965800" y="-23"/>
            <a:chExt cx="7564003" cy="10692045"/>
          </a:xfrm>
        </p:grpSpPr>
        <p:sp>
          <p:nvSpPr>
            <p:cNvPr id="55" name="Google Shape;55;p13"/>
            <p:cNvSpPr/>
            <p:nvPr/>
          </p:nvSpPr>
          <p:spPr>
            <a:xfrm>
              <a:off x="8965800" y="0"/>
              <a:ext cx="7560000" cy="10692000"/>
            </a:xfrm>
            <a:prstGeom prst="rect">
              <a:avLst/>
            </a:prstGeom>
            <a:solidFill>
              <a:srgbClr val="C4DB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8970070" y="-23"/>
              <a:ext cx="7559733" cy="10692045"/>
              <a:chOff x="8970070" y="-23"/>
              <a:chExt cx="7559733" cy="10692045"/>
            </a:xfrm>
          </p:grpSpPr>
          <p:grpSp>
            <p:nvGrpSpPr>
              <p:cNvPr id="57" name="Google Shape;57;p13"/>
              <p:cNvGrpSpPr/>
              <p:nvPr/>
            </p:nvGrpSpPr>
            <p:grpSpPr>
              <a:xfrm>
                <a:off x="9205875" y="-23"/>
                <a:ext cx="7072287" cy="10692045"/>
                <a:chOff x="242888" y="-4750"/>
                <a:chExt cx="7072288" cy="1462200"/>
              </a:xfrm>
            </p:grpSpPr>
            <p:cxnSp>
              <p:nvCxnSpPr>
                <p:cNvPr id="58" name="Google Shape;58;p13"/>
                <p:cNvCxnSpPr/>
                <p:nvPr/>
              </p:nvCxnSpPr>
              <p:spPr>
                <a:xfrm>
                  <a:off x="242888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59" name="Google Shape;59;p13"/>
                <p:cNvCxnSpPr/>
                <p:nvPr/>
              </p:nvCxnSpPr>
              <p:spPr>
                <a:xfrm>
                  <a:off x="486759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0" name="Google Shape;60;p13"/>
                <p:cNvCxnSpPr/>
                <p:nvPr/>
              </p:nvCxnSpPr>
              <p:spPr>
                <a:xfrm>
                  <a:off x="730631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1" name="Google Shape;61;p13"/>
                <p:cNvCxnSpPr/>
                <p:nvPr/>
              </p:nvCxnSpPr>
              <p:spPr>
                <a:xfrm>
                  <a:off x="974503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2" name="Google Shape;62;p13"/>
                <p:cNvCxnSpPr/>
                <p:nvPr/>
              </p:nvCxnSpPr>
              <p:spPr>
                <a:xfrm>
                  <a:off x="1218375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3" name="Google Shape;63;p13"/>
                <p:cNvCxnSpPr/>
                <p:nvPr/>
              </p:nvCxnSpPr>
              <p:spPr>
                <a:xfrm>
                  <a:off x="1462247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4" name="Google Shape;64;p13"/>
                <p:cNvCxnSpPr/>
                <p:nvPr/>
              </p:nvCxnSpPr>
              <p:spPr>
                <a:xfrm>
                  <a:off x="1706119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5" name="Google Shape;65;p13"/>
                <p:cNvCxnSpPr/>
                <p:nvPr/>
              </p:nvCxnSpPr>
              <p:spPr>
                <a:xfrm>
                  <a:off x="1949991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" name="Google Shape;66;p13"/>
                <p:cNvCxnSpPr/>
                <p:nvPr/>
              </p:nvCxnSpPr>
              <p:spPr>
                <a:xfrm>
                  <a:off x="2193863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" name="Google Shape;67;p13"/>
                <p:cNvCxnSpPr/>
                <p:nvPr/>
              </p:nvCxnSpPr>
              <p:spPr>
                <a:xfrm>
                  <a:off x="2437735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>
                  <a:off x="2681607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9" name="Google Shape;69;p13"/>
                <p:cNvCxnSpPr/>
                <p:nvPr/>
              </p:nvCxnSpPr>
              <p:spPr>
                <a:xfrm>
                  <a:off x="2925479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0" name="Google Shape;70;p13"/>
                <p:cNvCxnSpPr/>
                <p:nvPr/>
              </p:nvCxnSpPr>
              <p:spPr>
                <a:xfrm>
                  <a:off x="3169351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1" name="Google Shape;71;p13"/>
                <p:cNvCxnSpPr/>
                <p:nvPr/>
              </p:nvCxnSpPr>
              <p:spPr>
                <a:xfrm>
                  <a:off x="3413223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2" name="Google Shape;72;p13"/>
                <p:cNvCxnSpPr/>
                <p:nvPr/>
              </p:nvCxnSpPr>
              <p:spPr>
                <a:xfrm>
                  <a:off x="3657095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3" name="Google Shape;73;p13"/>
                <p:cNvCxnSpPr/>
                <p:nvPr/>
              </p:nvCxnSpPr>
              <p:spPr>
                <a:xfrm>
                  <a:off x="3900967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4" name="Google Shape;74;p13"/>
                <p:cNvCxnSpPr/>
                <p:nvPr/>
              </p:nvCxnSpPr>
              <p:spPr>
                <a:xfrm>
                  <a:off x="4144839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5" name="Google Shape;75;p13"/>
                <p:cNvCxnSpPr/>
                <p:nvPr/>
              </p:nvCxnSpPr>
              <p:spPr>
                <a:xfrm>
                  <a:off x="4388711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6" name="Google Shape;76;p13"/>
                <p:cNvCxnSpPr/>
                <p:nvPr/>
              </p:nvCxnSpPr>
              <p:spPr>
                <a:xfrm>
                  <a:off x="4632583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7" name="Google Shape;77;p13"/>
                <p:cNvCxnSpPr/>
                <p:nvPr/>
              </p:nvCxnSpPr>
              <p:spPr>
                <a:xfrm>
                  <a:off x="4876455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8" name="Google Shape;78;p13"/>
                <p:cNvCxnSpPr/>
                <p:nvPr/>
              </p:nvCxnSpPr>
              <p:spPr>
                <a:xfrm>
                  <a:off x="5120327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9" name="Google Shape;79;p13"/>
                <p:cNvCxnSpPr/>
                <p:nvPr/>
              </p:nvCxnSpPr>
              <p:spPr>
                <a:xfrm>
                  <a:off x="5364199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0" name="Google Shape;80;p13"/>
                <p:cNvCxnSpPr/>
                <p:nvPr/>
              </p:nvCxnSpPr>
              <p:spPr>
                <a:xfrm>
                  <a:off x="5608071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1" name="Google Shape;81;p13"/>
                <p:cNvCxnSpPr/>
                <p:nvPr/>
              </p:nvCxnSpPr>
              <p:spPr>
                <a:xfrm>
                  <a:off x="5851943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2" name="Google Shape;82;p13"/>
                <p:cNvCxnSpPr/>
                <p:nvPr/>
              </p:nvCxnSpPr>
              <p:spPr>
                <a:xfrm>
                  <a:off x="6095815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3" name="Google Shape;83;p13"/>
                <p:cNvCxnSpPr/>
                <p:nvPr/>
              </p:nvCxnSpPr>
              <p:spPr>
                <a:xfrm>
                  <a:off x="6339687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4" name="Google Shape;84;p13"/>
                <p:cNvCxnSpPr/>
                <p:nvPr/>
              </p:nvCxnSpPr>
              <p:spPr>
                <a:xfrm>
                  <a:off x="6583559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5" name="Google Shape;85;p13"/>
                <p:cNvCxnSpPr/>
                <p:nvPr/>
              </p:nvCxnSpPr>
              <p:spPr>
                <a:xfrm>
                  <a:off x="6827431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7071303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7315175" y="-4750"/>
                  <a:ext cx="0" cy="14622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8970070" y="247650"/>
                <a:ext cx="7559733" cy="10206194"/>
                <a:chOff x="8965800" y="247650"/>
                <a:chExt cx="7555200" cy="10206194"/>
              </a:xfrm>
            </p:grpSpPr>
            <p:cxnSp>
              <p:nvCxnSpPr>
                <p:cNvPr id="89" name="Google Shape;89;p13"/>
                <p:cNvCxnSpPr/>
                <p:nvPr/>
              </p:nvCxnSpPr>
              <p:spPr>
                <a:xfrm>
                  <a:off x="8965800" y="247650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0" name="Google Shape;90;p13"/>
                <p:cNvCxnSpPr/>
                <p:nvPr/>
              </p:nvCxnSpPr>
              <p:spPr>
                <a:xfrm>
                  <a:off x="8965800" y="496582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1" name="Google Shape;91;p13"/>
                <p:cNvCxnSpPr/>
                <p:nvPr/>
              </p:nvCxnSpPr>
              <p:spPr>
                <a:xfrm>
                  <a:off x="8965800" y="745513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2" name="Google Shape;92;p13"/>
                <p:cNvCxnSpPr/>
                <p:nvPr/>
              </p:nvCxnSpPr>
              <p:spPr>
                <a:xfrm>
                  <a:off x="8965800" y="994445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3" name="Google Shape;93;p13"/>
                <p:cNvCxnSpPr/>
                <p:nvPr/>
              </p:nvCxnSpPr>
              <p:spPr>
                <a:xfrm>
                  <a:off x="8965800" y="1243376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4" name="Google Shape;94;p13"/>
                <p:cNvCxnSpPr/>
                <p:nvPr/>
              </p:nvCxnSpPr>
              <p:spPr>
                <a:xfrm>
                  <a:off x="8965800" y="1492308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5" name="Google Shape;95;p13"/>
                <p:cNvCxnSpPr/>
                <p:nvPr/>
              </p:nvCxnSpPr>
              <p:spPr>
                <a:xfrm>
                  <a:off x="8965800" y="1741239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6" name="Google Shape;96;p13"/>
                <p:cNvCxnSpPr/>
                <p:nvPr/>
              </p:nvCxnSpPr>
              <p:spPr>
                <a:xfrm>
                  <a:off x="8965800" y="1990171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7" name="Google Shape;97;p13"/>
                <p:cNvCxnSpPr/>
                <p:nvPr/>
              </p:nvCxnSpPr>
              <p:spPr>
                <a:xfrm>
                  <a:off x="8965800" y="2239102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8" name="Google Shape;98;p13"/>
                <p:cNvCxnSpPr/>
                <p:nvPr/>
              </p:nvCxnSpPr>
              <p:spPr>
                <a:xfrm>
                  <a:off x="8965800" y="2488034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3"/>
                <p:cNvCxnSpPr/>
                <p:nvPr/>
              </p:nvCxnSpPr>
              <p:spPr>
                <a:xfrm>
                  <a:off x="8965800" y="2736966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0" name="Google Shape;100;p13"/>
                <p:cNvCxnSpPr/>
                <p:nvPr/>
              </p:nvCxnSpPr>
              <p:spPr>
                <a:xfrm>
                  <a:off x="8965800" y="2985897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1" name="Google Shape;101;p13"/>
                <p:cNvCxnSpPr/>
                <p:nvPr/>
              </p:nvCxnSpPr>
              <p:spPr>
                <a:xfrm>
                  <a:off x="8965800" y="3234829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8965800" y="3483760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3" name="Google Shape;103;p13"/>
                <p:cNvCxnSpPr/>
                <p:nvPr/>
              </p:nvCxnSpPr>
              <p:spPr>
                <a:xfrm>
                  <a:off x="8965800" y="3732692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4" name="Google Shape;104;p13"/>
                <p:cNvCxnSpPr/>
                <p:nvPr/>
              </p:nvCxnSpPr>
              <p:spPr>
                <a:xfrm>
                  <a:off x="8965800" y="3981623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5" name="Google Shape;105;p13"/>
                <p:cNvCxnSpPr/>
                <p:nvPr/>
              </p:nvCxnSpPr>
              <p:spPr>
                <a:xfrm>
                  <a:off x="8965800" y="4230555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8965800" y="4479486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7" name="Google Shape;107;p13"/>
                <p:cNvCxnSpPr/>
                <p:nvPr/>
              </p:nvCxnSpPr>
              <p:spPr>
                <a:xfrm>
                  <a:off x="8965800" y="4728418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8" name="Google Shape;108;p13"/>
                <p:cNvCxnSpPr/>
                <p:nvPr/>
              </p:nvCxnSpPr>
              <p:spPr>
                <a:xfrm>
                  <a:off x="8965800" y="4977350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9" name="Google Shape;109;p13"/>
                <p:cNvCxnSpPr/>
                <p:nvPr/>
              </p:nvCxnSpPr>
              <p:spPr>
                <a:xfrm>
                  <a:off x="8965800" y="5226281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0" name="Google Shape;110;p13"/>
                <p:cNvCxnSpPr/>
                <p:nvPr/>
              </p:nvCxnSpPr>
              <p:spPr>
                <a:xfrm>
                  <a:off x="8965800" y="5475213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1" name="Google Shape;111;p13"/>
                <p:cNvCxnSpPr/>
                <p:nvPr/>
              </p:nvCxnSpPr>
              <p:spPr>
                <a:xfrm>
                  <a:off x="8965800" y="5724144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2" name="Google Shape;112;p13"/>
                <p:cNvCxnSpPr/>
                <p:nvPr/>
              </p:nvCxnSpPr>
              <p:spPr>
                <a:xfrm>
                  <a:off x="8965800" y="5973076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3" name="Google Shape;113;p13"/>
                <p:cNvCxnSpPr/>
                <p:nvPr/>
              </p:nvCxnSpPr>
              <p:spPr>
                <a:xfrm>
                  <a:off x="8965800" y="6222007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4" name="Google Shape;114;p13"/>
                <p:cNvCxnSpPr/>
                <p:nvPr/>
              </p:nvCxnSpPr>
              <p:spPr>
                <a:xfrm>
                  <a:off x="8965800" y="6470939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5" name="Google Shape;115;p13"/>
                <p:cNvCxnSpPr/>
                <p:nvPr/>
              </p:nvCxnSpPr>
              <p:spPr>
                <a:xfrm>
                  <a:off x="8965800" y="6719870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8965800" y="6968802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7" name="Google Shape;117;p13"/>
                <p:cNvCxnSpPr/>
                <p:nvPr/>
              </p:nvCxnSpPr>
              <p:spPr>
                <a:xfrm>
                  <a:off x="8965800" y="7217734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8" name="Google Shape;118;p13"/>
                <p:cNvCxnSpPr/>
                <p:nvPr/>
              </p:nvCxnSpPr>
              <p:spPr>
                <a:xfrm>
                  <a:off x="8965800" y="7466665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9" name="Google Shape;119;p13"/>
                <p:cNvCxnSpPr/>
                <p:nvPr/>
              </p:nvCxnSpPr>
              <p:spPr>
                <a:xfrm>
                  <a:off x="8965800" y="7715597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0" name="Google Shape;120;p13"/>
                <p:cNvCxnSpPr/>
                <p:nvPr/>
              </p:nvCxnSpPr>
              <p:spPr>
                <a:xfrm>
                  <a:off x="8965800" y="7964528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1" name="Google Shape;121;p13"/>
                <p:cNvCxnSpPr/>
                <p:nvPr/>
              </p:nvCxnSpPr>
              <p:spPr>
                <a:xfrm>
                  <a:off x="8965800" y="8213460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8965800" y="8462391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8965800" y="8711323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8965800" y="8960254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8965800" y="9209186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8965800" y="9458118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8965800" y="10204912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8" name="Google Shape;128;p13"/>
                <p:cNvCxnSpPr/>
                <p:nvPr/>
              </p:nvCxnSpPr>
              <p:spPr>
                <a:xfrm>
                  <a:off x="8965800" y="10453844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9" name="Google Shape;129;p13"/>
                <p:cNvCxnSpPr/>
                <p:nvPr/>
              </p:nvCxnSpPr>
              <p:spPr>
                <a:xfrm>
                  <a:off x="8965800" y="9707049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0" name="Google Shape;130;p13"/>
                <p:cNvCxnSpPr/>
                <p:nvPr/>
              </p:nvCxnSpPr>
              <p:spPr>
                <a:xfrm>
                  <a:off x="8965800" y="9955981"/>
                  <a:ext cx="7555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2EEF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131" name="Google Shape;131;p13"/>
          <p:cNvSpPr/>
          <p:nvPr/>
        </p:nvSpPr>
        <p:spPr>
          <a:xfrm>
            <a:off x="360000" y="7648800"/>
            <a:ext cx="3292800" cy="2501100"/>
          </a:xfrm>
          <a:prstGeom prst="roundRect">
            <a:avLst>
              <a:gd fmla="val 3941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360000" y="4878975"/>
            <a:ext cx="6840000" cy="2501100"/>
          </a:xfrm>
          <a:prstGeom prst="roundRect">
            <a:avLst>
              <a:gd fmla="val 3941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2557075" y="1588050"/>
            <a:ext cx="4642800" cy="364800"/>
          </a:xfrm>
          <a:prstGeom prst="roundRect">
            <a:avLst>
              <a:gd fmla="val 11856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2557075" y="2030950"/>
            <a:ext cx="4642800" cy="364800"/>
          </a:xfrm>
          <a:prstGeom prst="roundRect">
            <a:avLst>
              <a:gd fmla="val 11856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2557075" y="2473850"/>
            <a:ext cx="4642800" cy="364800"/>
          </a:xfrm>
          <a:prstGeom prst="roundRect">
            <a:avLst>
              <a:gd fmla="val 11856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>
            <a:off x="2557075" y="3359650"/>
            <a:ext cx="4642800" cy="364800"/>
          </a:xfrm>
          <a:prstGeom prst="roundRect">
            <a:avLst>
              <a:gd fmla="val 11856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>
            <a:off x="2557075" y="3802550"/>
            <a:ext cx="4642800" cy="364800"/>
          </a:xfrm>
          <a:prstGeom prst="roundRect">
            <a:avLst>
              <a:gd fmla="val 11856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8" name="Google Shape;138;p13"/>
          <p:cNvGrpSpPr/>
          <p:nvPr/>
        </p:nvGrpSpPr>
        <p:grpSpPr>
          <a:xfrm>
            <a:off x="2557075" y="2916750"/>
            <a:ext cx="4642675" cy="364800"/>
            <a:chOff x="2557075" y="2923950"/>
            <a:chExt cx="4642675" cy="364800"/>
          </a:xfrm>
        </p:grpSpPr>
        <p:sp>
          <p:nvSpPr>
            <p:cNvPr id="139" name="Google Shape;139;p13"/>
            <p:cNvSpPr/>
            <p:nvPr/>
          </p:nvSpPr>
          <p:spPr>
            <a:xfrm>
              <a:off x="2557075" y="2923950"/>
              <a:ext cx="2265000" cy="364800"/>
            </a:xfrm>
            <a:prstGeom prst="roundRect">
              <a:avLst>
                <a:gd fmla="val 11856" name="adj"/>
              </a:avLst>
            </a:prstGeom>
            <a:solidFill>
              <a:schemeClr val="lt1"/>
            </a:solidFill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914950" y="2923950"/>
              <a:ext cx="2284800" cy="364800"/>
            </a:xfrm>
            <a:prstGeom prst="roundRect">
              <a:avLst>
                <a:gd fmla="val 11856" name="adj"/>
              </a:avLst>
            </a:prstGeom>
            <a:solidFill>
              <a:schemeClr val="lt1"/>
            </a:solidFill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2557075" y="4245450"/>
            <a:ext cx="4642675" cy="364800"/>
            <a:chOff x="2557075" y="4245450"/>
            <a:chExt cx="4642675" cy="364800"/>
          </a:xfrm>
        </p:grpSpPr>
        <p:sp>
          <p:nvSpPr>
            <p:cNvPr id="142" name="Google Shape;142;p13"/>
            <p:cNvSpPr/>
            <p:nvPr/>
          </p:nvSpPr>
          <p:spPr>
            <a:xfrm>
              <a:off x="2557075" y="4245450"/>
              <a:ext cx="2265000" cy="364800"/>
            </a:xfrm>
            <a:prstGeom prst="roundRect">
              <a:avLst>
                <a:gd fmla="val 11856" name="adj"/>
              </a:avLst>
            </a:prstGeom>
            <a:solidFill>
              <a:schemeClr val="lt1"/>
            </a:solidFill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4914950" y="4245450"/>
              <a:ext cx="2284800" cy="364800"/>
            </a:xfrm>
            <a:prstGeom prst="roundRect">
              <a:avLst>
                <a:gd fmla="val 11856" name="adj"/>
              </a:avLst>
            </a:prstGeom>
            <a:solidFill>
              <a:schemeClr val="lt1"/>
            </a:solidFill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13"/>
          <p:cNvSpPr/>
          <p:nvPr/>
        </p:nvSpPr>
        <p:spPr>
          <a:xfrm>
            <a:off x="973925" y="634763"/>
            <a:ext cx="5617500" cy="690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2408400" y="628663"/>
            <a:ext cx="27432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333333"/>
                </a:solidFill>
                <a:latin typeface="Caveat Brush"/>
                <a:ea typeface="Caveat Brush"/>
                <a:cs typeface="Caveat Brush"/>
                <a:sym typeface="Caveat Brush"/>
              </a:rPr>
              <a:t>Book </a:t>
            </a:r>
            <a:r>
              <a:rPr lang="ru" sz="4100">
                <a:solidFill>
                  <a:srgbClr val="F18173"/>
                </a:solidFill>
                <a:latin typeface="Caveat Brush"/>
                <a:ea typeface="Caveat Brush"/>
                <a:cs typeface="Caveat Brush"/>
                <a:sym typeface="Caveat Brush"/>
              </a:rPr>
              <a:t>Review</a:t>
            </a:r>
            <a:endParaRPr sz="4100">
              <a:solidFill>
                <a:srgbClr val="F18173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146" name="Google Shape;14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042" y="995375"/>
            <a:ext cx="891600" cy="4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8326" y="384311"/>
            <a:ext cx="891600" cy="87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2950" y="374726"/>
            <a:ext cx="320138" cy="29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24213" y="208025"/>
            <a:ext cx="938225" cy="2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3"/>
          <p:cNvSpPr/>
          <p:nvPr/>
        </p:nvSpPr>
        <p:spPr>
          <a:xfrm>
            <a:off x="360000" y="1588038"/>
            <a:ext cx="2104200" cy="3022200"/>
          </a:xfrm>
          <a:prstGeom prst="roundRect">
            <a:avLst>
              <a:gd fmla="val 3941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4738" y="3230325"/>
            <a:ext cx="443950" cy="1465044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3"/>
          <p:cNvSpPr txBox="1"/>
          <p:nvPr/>
        </p:nvSpPr>
        <p:spPr>
          <a:xfrm>
            <a:off x="2643206" y="1695450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Book Title: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2643206" y="2137571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Author: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2643206" y="2579692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Genre: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2643206" y="3021813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Date Published: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2643197" y="3463933"/>
            <a:ext cx="183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Was Recommended By: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2643197" y="3906054"/>
            <a:ext cx="1833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Would Recommend To: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2643206" y="4348175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Started: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5010168" y="3021813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Number of Pages: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5010181" y="4348175"/>
            <a:ext cx="1268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33333"/>
                </a:solidFill>
                <a:latin typeface="Lato"/>
                <a:ea typeface="Lato"/>
                <a:cs typeface="Lato"/>
                <a:sym typeface="Lato"/>
              </a:rPr>
              <a:t>Finished:</a:t>
            </a:r>
            <a:endParaRPr b="1" sz="1200">
              <a:solidFill>
                <a:srgbClr val="3333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490544" y="4976825"/>
            <a:ext cx="1476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33333"/>
                </a:solidFill>
                <a:latin typeface="Caveat Brush"/>
                <a:ea typeface="Caveat Brush"/>
                <a:cs typeface="Caveat Brush"/>
                <a:sym typeface="Caveat Brush"/>
              </a:rPr>
              <a:t>My Review</a:t>
            </a:r>
            <a:endParaRPr sz="2100">
              <a:solidFill>
                <a:srgbClr val="333333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62" name="Google Shape;162;p13"/>
          <p:cNvGrpSpPr/>
          <p:nvPr/>
        </p:nvGrpSpPr>
        <p:grpSpPr>
          <a:xfrm>
            <a:off x="5381625" y="5040444"/>
            <a:ext cx="1663600" cy="257100"/>
            <a:chOff x="5381625" y="5040444"/>
            <a:chExt cx="1663600" cy="257100"/>
          </a:xfrm>
        </p:grpSpPr>
        <p:sp>
          <p:nvSpPr>
            <p:cNvPr id="163" name="Google Shape;163;p13"/>
            <p:cNvSpPr/>
            <p:nvPr/>
          </p:nvSpPr>
          <p:spPr>
            <a:xfrm>
              <a:off x="5381625" y="5040444"/>
              <a:ext cx="270600" cy="257100"/>
            </a:xfrm>
            <a:prstGeom prst="star5">
              <a:avLst>
                <a:gd fmla="val 22961" name="adj"/>
                <a:gd fmla="val 105146" name="hf"/>
                <a:gd fmla="val 110557" name="vf"/>
              </a:avLst>
            </a:prstGeom>
            <a:noFill/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5729875" y="5040444"/>
              <a:ext cx="270600" cy="257100"/>
            </a:xfrm>
            <a:prstGeom prst="star5">
              <a:avLst>
                <a:gd fmla="val 22961" name="adj"/>
                <a:gd fmla="val 105146" name="hf"/>
                <a:gd fmla="val 110557" name="vf"/>
              </a:avLst>
            </a:prstGeom>
            <a:noFill/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6078125" y="5040444"/>
              <a:ext cx="270600" cy="257100"/>
            </a:xfrm>
            <a:prstGeom prst="star5">
              <a:avLst>
                <a:gd fmla="val 22961" name="adj"/>
                <a:gd fmla="val 105146" name="hf"/>
                <a:gd fmla="val 110557" name="vf"/>
              </a:avLst>
            </a:prstGeom>
            <a:noFill/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6426375" y="5040444"/>
              <a:ext cx="270600" cy="257100"/>
            </a:xfrm>
            <a:prstGeom prst="star5">
              <a:avLst>
                <a:gd fmla="val 22961" name="adj"/>
                <a:gd fmla="val 105146" name="hf"/>
                <a:gd fmla="val 110557" name="vf"/>
              </a:avLst>
            </a:prstGeom>
            <a:noFill/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6774625" y="5040444"/>
              <a:ext cx="270600" cy="257100"/>
            </a:xfrm>
            <a:prstGeom prst="star5">
              <a:avLst>
                <a:gd fmla="val 22961" name="adj"/>
                <a:gd fmla="val 105146" name="hf"/>
                <a:gd fmla="val 110557" name="vf"/>
              </a:avLst>
            </a:prstGeom>
            <a:noFill/>
            <a:ln cap="flat" cmpd="sng" w="19050">
              <a:solidFill>
                <a:srgbClr val="33333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8" name="Google Shape;168;p13"/>
          <p:cNvGrpSpPr/>
          <p:nvPr/>
        </p:nvGrpSpPr>
        <p:grpSpPr>
          <a:xfrm>
            <a:off x="507200" y="5486400"/>
            <a:ext cx="6534300" cy="1616888"/>
            <a:chOff x="507200" y="5486400"/>
            <a:chExt cx="6534300" cy="1616888"/>
          </a:xfrm>
        </p:grpSpPr>
        <p:cxnSp>
          <p:nvCxnSpPr>
            <p:cNvPr id="169" name="Google Shape;169;p13"/>
            <p:cNvCxnSpPr/>
            <p:nvPr/>
          </p:nvCxnSpPr>
          <p:spPr>
            <a:xfrm>
              <a:off x="507200" y="5486400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>
              <a:off x="507200" y="5807875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>
              <a:off x="507200" y="6131725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507200" y="6453200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>
              <a:off x="507200" y="6781813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>
              <a:off x="507200" y="7103288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5" name="Google Shape;175;p13"/>
          <p:cNvSpPr txBox="1"/>
          <p:nvPr/>
        </p:nvSpPr>
        <p:spPr>
          <a:xfrm>
            <a:off x="589500" y="7743850"/>
            <a:ext cx="2833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33333"/>
                </a:solidFill>
                <a:latin typeface="Caveat Brush"/>
                <a:ea typeface="Caveat Brush"/>
                <a:cs typeface="Caveat Brush"/>
                <a:sym typeface="Caveat Brush"/>
              </a:rPr>
              <a:t>Favorite Part of the Book</a:t>
            </a:r>
            <a:endParaRPr sz="2100">
              <a:solidFill>
                <a:srgbClr val="333333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76" name="Google Shape;176;p13"/>
          <p:cNvGrpSpPr/>
          <p:nvPr/>
        </p:nvGrpSpPr>
        <p:grpSpPr>
          <a:xfrm>
            <a:off x="507181" y="8253467"/>
            <a:ext cx="2969186" cy="1616888"/>
            <a:chOff x="507200" y="5486400"/>
            <a:chExt cx="6534300" cy="1616888"/>
          </a:xfrm>
        </p:grpSpPr>
        <p:cxnSp>
          <p:nvCxnSpPr>
            <p:cNvPr id="177" name="Google Shape;177;p13"/>
            <p:cNvCxnSpPr/>
            <p:nvPr/>
          </p:nvCxnSpPr>
          <p:spPr>
            <a:xfrm>
              <a:off x="507200" y="5486400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3"/>
            <p:cNvCxnSpPr/>
            <p:nvPr/>
          </p:nvCxnSpPr>
          <p:spPr>
            <a:xfrm>
              <a:off x="507200" y="5807875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>
              <a:off x="507200" y="6131725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0" name="Google Shape;180;p13"/>
            <p:cNvCxnSpPr/>
            <p:nvPr/>
          </p:nvCxnSpPr>
          <p:spPr>
            <a:xfrm>
              <a:off x="507200" y="6453200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1" name="Google Shape;181;p13"/>
            <p:cNvCxnSpPr/>
            <p:nvPr/>
          </p:nvCxnSpPr>
          <p:spPr>
            <a:xfrm>
              <a:off x="507200" y="6781813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3"/>
            <p:cNvCxnSpPr/>
            <p:nvPr/>
          </p:nvCxnSpPr>
          <p:spPr>
            <a:xfrm>
              <a:off x="507200" y="7103288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83" name="Google Shape;18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14813" y="7496837"/>
            <a:ext cx="272000" cy="55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3"/>
          <p:cNvSpPr/>
          <p:nvPr/>
        </p:nvSpPr>
        <p:spPr>
          <a:xfrm>
            <a:off x="3907150" y="7648800"/>
            <a:ext cx="3292800" cy="2501100"/>
          </a:xfrm>
          <a:prstGeom prst="roundRect">
            <a:avLst>
              <a:gd fmla="val 3941" name="adj"/>
            </a:avLst>
          </a:prstGeom>
          <a:solidFill>
            <a:schemeClr val="lt1"/>
          </a:solidFill>
          <a:ln cap="flat" cmpd="sng" w="1905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3"/>
          <p:cNvSpPr txBox="1"/>
          <p:nvPr/>
        </p:nvSpPr>
        <p:spPr>
          <a:xfrm>
            <a:off x="4136650" y="7743850"/>
            <a:ext cx="2833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333333"/>
                </a:solidFill>
                <a:latin typeface="Caveat Brush"/>
                <a:ea typeface="Caveat Brush"/>
                <a:cs typeface="Caveat Brush"/>
                <a:sym typeface="Caveat Brush"/>
              </a:rPr>
              <a:t>Favorite Quote</a:t>
            </a:r>
            <a:endParaRPr sz="2100">
              <a:solidFill>
                <a:srgbClr val="333333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186" name="Google Shape;186;p13"/>
          <p:cNvGrpSpPr/>
          <p:nvPr/>
        </p:nvGrpSpPr>
        <p:grpSpPr>
          <a:xfrm>
            <a:off x="4054331" y="8253467"/>
            <a:ext cx="2969186" cy="1616888"/>
            <a:chOff x="507200" y="5486400"/>
            <a:chExt cx="6534300" cy="1616888"/>
          </a:xfrm>
        </p:grpSpPr>
        <p:cxnSp>
          <p:nvCxnSpPr>
            <p:cNvPr id="187" name="Google Shape;187;p13"/>
            <p:cNvCxnSpPr/>
            <p:nvPr/>
          </p:nvCxnSpPr>
          <p:spPr>
            <a:xfrm>
              <a:off x="507200" y="5486400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3"/>
            <p:cNvCxnSpPr/>
            <p:nvPr/>
          </p:nvCxnSpPr>
          <p:spPr>
            <a:xfrm>
              <a:off x="507200" y="5807875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>
              <a:off x="507200" y="6131725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13"/>
            <p:cNvCxnSpPr/>
            <p:nvPr/>
          </p:nvCxnSpPr>
          <p:spPr>
            <a:xfrm>
              <a:off x="507200" y="6453200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1" name="Google Shape;191;p13"/>
            <p:cNvCxnSpPr/>
            <p:nvPr/>
          </p:nvCxnSpPr>
          <p:spPr>
            <a:xfrm>
              <a:off x="507200" y="6781813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2" name="Google Shape;192;p13"/>
            <p:cNvCxnSpPr/>
            <p:nvPr/>
          </p:nvCxnSpPr>
          <p:spPr>
            <a:xfrm>
              <a:off x="507200" y="7103288"/>
              <a:ext cx="65343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93" name="Google Shape;19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50142" y="10278650"/>
            <a:ext cx="233350" cy="22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414719" y="10366557"/>
            <a:ext cx="729075" cy="172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080197" y="10265631"/>
            <a:ext cx="246960" cy="25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