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6400800" cx="4572000"/>
  <p:notesSz cx="6858000" cy="9144000"/>
  <p:embeddedFontLst>
    <p:embeddedFont>
      <p:font typeface="Pacifico"/>
      <p:regular r:id="rId6"/>
    </p:embeddedFont>
    <p:embeddedFont>
      <p:font typeface="Merriweather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erriweather-boldItalic.fntdata"/><Relationship Id="rId9" Type="http://schemas.openxmlformats.org/officeDocument/2006/relationships/font" Target="fonts/Merriweather-italic.fntdata"/><Relationship Id="rId5" Type="http://schemas.openxmlformats.org/officeDocument/2006/relationships/slide" Target="slides/slide1.xml"/><Relationship Id="rId6" Type="http://schemas.openxmlformats.org/officeDocument/2006/relationships/font" Target="fonts/Pacifico-regular.fntdata"/><Relationship Id="rId7" Type="http://schemas.openxmlformats.org/officeDocument/2006/relationships/font" Target="fonts/Merriweather-regular.fntdata"/><Relationship Id="rId8" Type="http://schemas.openxmlformats.org/officeDocument/2006/relationships/font" Target="fonts/Merriweath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3"/>
            <a:ext cx="4571999" cy="640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872775" y="0"/>
            <a:ext cx="2699224" cy="6400826"/>
            <a:chOff x="1872775" y="0"/>
            <a:chExt cx="2699224" cy="6400826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0" l="0" r="7002" t="10233"/>
            <a:stretch/>
          </p:blipFill>
          <p:spPr>
            <a:xfrm>
              <a:off x="1872775" y="0"/>
              <a:ext cx="2699224" cy="275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/>
            </a:blip>
            <a:srcRect b="9673" l="0" r="11063" t="0"/>
            <a:stretch/>
          </p:blipFill>
          <p:spPr>
            <a:xfrm>
              <a:off x="1996400" y="3820575"/>
              <a:ext cx="2575599" cy="25802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317902" y="293075"/>
            <a:ext cx="2186787" cy="1193471"/>
            <a:chOff x="317902" y="293075"/>
            <a:chExt cx="2186787" cy="1193471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317902" y="293075"/>
              <a:ext cx="1587064" cy="1005170"/>
              <a:chOff x="317902" y="293075"/>
              <a:chExt cx="1587064" cy="1005170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317902" y="293075"/>
                <a:ext cx="12384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600">
                    <a:solidFill>
                      <a:srgbClr val="A56B47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Alice</a:t>
                </a:r>
                <a:endParaRPr sz="3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1" name="Google Shape;61;p13"/>
              <p:cNvSpPr txBox="1"/>
              <p:nvPr/>
            </p:nvSpPr>
            <p:spPr>
              <a:xfrm>
                <a:off x="445465" y="744145"/>
                <a:ext cx="14595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600">
                    <a:solidFill>
                      <a:srgbClr val="A56B47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James</a:t>
                </a:r>
                <a:endParaRPr sz="3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1473168" y="597967"/>
                <a:ext cx="3384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DED4CE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&amp;</a:t>
                </a:r>
                <a:endParaRPr sz="1800">
                  <a:solidFill>
                    <a:srgbClr val="DED4CE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63" name="Google Shape;63;p13"/>
            <p:cNvSpPr txBox="1"/>
            <p:nvPr/>
          </p:nvSpPr>
          <p:spPr>
            <a:xfrm>
              <a:off x="535788" y="1347946"/>
              <a:ext cx="196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 E D D I N G  T I M E L I N E</a:t>
              </a:r>
              <a:endParaRPr sz="900">
                <a:solidFill>
                  <a:srgbClr val="CFBBB4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502464" y="1713654"/>
            <a:ext cx="3307563" cy="3729979"/>
            <a:chOff x="502464" y="1713654"/>
            <a:chExt cx="3307563" cy="3729979"/>
          </a:xfrm>
        </p:grpSpPr>
        <p:grpSp>
          <p:nvGrpSpPr>
            <p:cNvPr id="65" name="Google Shape;65;p13"/>
            <p:cNvGrpSpPr/>
            <p:nvPr/>
          </p:nvGrpSpPr>
          <p:grpSpPr>
            <a:xfrm>
              <a:off x="502464" y="1713654"/>
              <a:ext cx="3025550" cy="123000"/>
              <a:chOff x="502464" y="1713654"/>
              <a:chExt cx="3025550" cy="123000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50246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CFBBB4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5 : 0 0 - 5 : 4 5  P M </a:t>
                </a:r>
                <a:endParaRPr sz="8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1987925" y="1739175"/>
                <a:ext cx="66000" cy="66000"/>
              </a:xfrm>
              <a:prstGeom prst="ellipse">
                <a:avLst/>
              </a:prstGeom>
              <a:solidFill>
                <a:srgbClr val="CE9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219271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 E R E M O N Y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502464" y="2000371"/>
              <a:ext cx="3025550" cy="123000"/>
              <a:chOff x="502464" y="1713654"/>
              <a:chExt cx="3025550" cy="123000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50246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CFBBB4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6 : 0 0 - 7 : 0 0  P M </a:t>
                </a:r>
                <a:endParaRPr sz="8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1987925" y="1739175"/>
                <a:ext cx="66000" cy="66000"/>
              </a:xfrm>
              <a:prstGeom prst="ellipse">
                <a:avLst/>
              </a:prstGeom>
              <a:solidFill>
                <a:srgbClr val="CE9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219271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 O C K T A I L  H O U R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502464" y="2287088"/>
              <a:ext cx="3025550" cy="246300"/>
              <a:chOff x="502464" y="1713654"/>
              <a:chExt cx="3025550" cy="24630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50246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CFBBB4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7 : 0 0 - 7 : 1 5  P M </a:t>
                </a:r>
                <a:endParaRPr sz="8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1987925" y="1739175"/>
                <a:ext cx="66000" cy="66000"/>
              </a:xfrm>
              <a:prstGeom prst="ellipse">
                <a:avLst/>
              </a:prstGeom>
              <a:solidFill>
                <a:srgbClr val="CE9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2192714" y="1713654"/>
                <a:ext cx="13353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G U E S T  S I T  D O W N  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 O R  D I N N E R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502464" y="2697104"/>
              <a:ext cx="3307563" cy="123004"/>
              <a:chOff x="502464" y="1713650"/>
              <a:chExt cx="3307563" cy="123004"/>
            </a:xfrm>
          </p:grpSpPr>
          <p:sp>
            <p:nvSpPr>
              <p:cNvPr id="78" name="Google Shape;78;p13"/>
              <p:cNvSpPr txBox="1"/>
              <p:nvPr/>
            </p:nvSpPr>
            <p:spPr>
              <a:xfrm>
                <a:off x="50246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CFBBB4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7 : 2 0 - 7 : 2 5  P M </a:t>
                </a:r>
                <a:endParaRPr sz="8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1987925" y="1739175"/>
                <a:ext cx="66000" cy="66000"/>
              </a:xfrm>
              <a:prstGeom prst="ellipse">
                <a:avLst/>
              </a:prstGeom>
              <a:solidFill>
                <a:srgbClr val="CE9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2192727" y="1713650"/>
                <a:ext cx="1617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B R I D A L  P A R T Y  I N T R O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502464" y="2983825"/>
              <a:ext cx="3307563" cy="246300"/>
              <a:chOff x="502464" y="1713650"/>
              <a:chExt cx="3307563" cy="246300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50246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CFBBB4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7 : 25 - 7 : 3 0  P M </a:t>
                </a:r>
                <a:endParaRPr sz="8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1987925" y="1739175"/>
                <a:ext cx="66000" cy="66000"/>
              </a:xfrm>
              <a:prstGeom prst="ellipse">
                <a:avLst/>
              </a:prstGeom>
              <a:solidFill>
                <a:srgbClr val="CE9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2192727" y="1713650"/>
                <a:ext cx="16173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N E W L Y  W E D S  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 I R S T  D A N C E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502464" y="3393842"/>
              <a:ext cx="3307563" cy="123004"/>
              <a:chOff x="502464" y="1713650"/>
              <a:chExt cx="3307563" cy="123004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50246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CFBBB4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7 : 30  P M </a:t>
                </a:r>
                <a:endParaRPr sz="8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1987925" y="1739175"/>
                <a:ext cx="66000" cy="66000"/>
              </a:xfrm>
              <a:prstGeom prst="ellipse">
                <a:avLst/>
              </a:prstGeom>
              <a:solidFill>
                <a:srgbClr val="CE9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2192727" y="1713650"/>
                <a:ext cx="1617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W E L C O M E  T O A S T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502464" y="3680563"/>
              <a:ext cx="3307563" cy="246300"/>
              <a:chOff x="502464" y="1713650"/>
              <a:chExt cx="3307563" cy="24630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50246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CFBBB4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7 : 5 0 - 8 : 2 5  P M </a:t>
                </a:r>
                <a:endParaRPr sz="8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1987925" y="1739175"/>
                <a:ext cx="66000" cy="66000"/>
              </a:xfrm>
              <a:prstGeom prst="ellipse">
                <a:avLst/>
              </a:prstGeom>
              <a:solidFill>
                <a:srgbClr val="CE9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2192727" y="1713650"/>
                <a:ext cx="16173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 I R S T  D I N N E R  C O U R S E 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S E R V E D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502464" y="4090580"/>
              <a:ext cx="3307563" cy="246300"/>
              <a:chOff x="502464" y="1713650"/>
              <a:chExt cx="3307563" cy="246300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50246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CFBBB4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8: 15 - 9 : 0 0  P M </a:t>
                </a:r>
                <a:endParaRPr sz="8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1987925" y="1739175"/>
                <a:ext cx="66000" cy="66000"/>
              </a:xfrm>
              <a:prstGeom prst="ellipse">
                <a:avLst/>
              </a:prstGeom>
              <a:solidFill>
                <a:srgbClr val="CE9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2192727" y="1713650"/>
                <a:ext cx="16173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 A I N  D I N E R  C O U R S E ,  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T O A S T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502464" y="4500596"/>
              <a:ext cx="3307563" cy="246300"/>
              <a:chOff x="502464" y="1713650"/>
              <a:chExt cx="3307563" cy="246300"/>
            </a:xfrm>
          </p:grpSpPr>
          <p:sp>
            <p:nvSpPr>
              <p:cNvPr id="98" name="Google Shape;98;p13"/>
              <p:cNvSpPr txBox="1"/>
              <p:nvPr/>
            </p:nvSpPr>
            <p:spPr>
              <a:xfrm>
                <a:off x="50246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CFBBB4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9 : 0 0 - 9 : 4 5  P M </a:t>
                </a:r>
                <a:endParaRPr sz="8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1987925" y="1739175"/>
                <a:ext cx="66000" cy="66000"/>
              </a:xfrm>
              <a:prstGeom prst="ellipse">
                <a:avLst/>
              </a:prstGeom>
              <a:solidFill>
                <a:srgbClr val="CE9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3"/>
              <p:cNvSpPr txBox="1"/>
              <p:nvPr/>
            </p:nvSpPr>
            <p:spPr>
              <a:xfrm>
                <a:off x="2192727" y="1713650"/>
                <a:ext cx="16173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 A T H E R  A N D 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 A U G H T E R  D A N C E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502464" y="4910613"/>
              <a:ext cx="3307563" cy="246300"/>
              <a:chOff x="502464" y="1713650"/>
              <a:chExt cx="3307563" cy="246300"/>
            </a:xfrm>
          </p:grpSpPr>
          <p:sp>
            <p:nvSpPr>
              <p:cNvPr id="102" name="Google Shape;102;p13"/>
              <p:cNvSpPr txBox="1"/>
              <p:nvPr/>
            </p:nvSpPr>
            <p:spPr>
              <a:xfrm>
                <a:off x="50246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CFBBB4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9 : 5 0 - 1 0  : 0 0  P M </a:t>
                </a:r>
                <a:endParaRPr sz="8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1987925" y="1739175"/>
                <a:ext cx="66000" cy="66000"/>
              </a:xfrm>
              <a:prstGeom prst="ellipse">
                <a:avLst/>
              </a:prstGeom>
              <a:solidFill>
                <a:srgbClr val="CE9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2192727" y="1713650"/>
                <a:ext cx="16173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 A K E  C U T T I N G  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+  T H A N K  Y O U S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502464" y="5320629"/>
              <a:ext cx="3307563" cy="123004"/>
              <a:chOff x="502464" y="1713650"/>
              <a:chExt cx="3307563" cy="123004"/>
            </a:xfrm>
          </p:grpSpPr>
          <p:sp>
            <p:nvSpPr>
              <p:cNvPr id="106" name="Google Shape;106;p13"/>
              <p:cNvSpPr txBox="1"/>
              <p:nvPr/>
            </p:nvSpPr>
            <p:spPr>
              <a:xfrm>
                <a:off x="502464" y="1713654"/>
                <a:ext cx="1335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CFBBB4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1 0  : 0 0 - 1 1 : 0 0  P M </a:t>
                </a:r>
                <a:endParaRPr sz="800">
                  <a:solidFill>
                    <a:srgbClr val="CFBBB4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1987925" y="1739175"/>
                <a:ext cx="66000" cy="66000"/>
              </a:xfrm>
              <a:prstGeom prst="ellipse">
                <a:avLst/>
              </a:prstGeom>
              <a:solidFill>
                <a:srgbClr val="CE9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2192727" y="1713650"/>
                <a:ext cx="1617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DANCING</a:t>
                </a:r>
                <a:endParaRPr sz="8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cxnSp>
          <p:nvCxnSpPr>
            <p:cNvPr id="109" name="Google Shape;109;p13"/>
            <p:cNvCxnSpPr/>
            <p:nvPr/>
          </p:nvCxnSpPr>
          <p:spPr>
            <a:xfrm>
              <a:off x="2022033" y="1772175"/>
              <a:ext cx="0" cy="3594300"/>
            </a:xfrm>
            <a:prstGeom prst="straightConnector1">
              <a:avLst/>
            </a:prstGeom>
            <a:noFill/>
            <a:ln cap="flat" cmpd="sng" w="9525">
              <a:solidFill>
                <a:srgbClr val="CE9E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0" name="Google Shape;110;p13"/>
          <p:cNvSpPr txBox="1"/>
          <p:nvPr/>
        </p:nvSpPr>
        <p:spPr>
          <a:xfrm>
            <a:off x="310425" y="5730675"/>
            <a:ext cx="17115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A36742"/>
                </a:solidFill>
                <a:latin typeface="Merriweather"/>
                <a:ea typeface="Merriweather"/>
                <a:cs typeface="Merriweather"/>
                <a:sym typeface="Merriweather"/>
              </a:rPr>
              <a:t>2 5 T H  O F  A U G U S T  2 0 2 5</a:t>
            </a:r>
            <a:endParaRPr sz="800">
              <a:solidFill>
                <a:srgbClr val="A3674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ED4CE"/>
                </a:solidFill>
                <a:latin typeface="Merriweather"/>
                <a:ea typeface="Merriweather"/>
                <a:cs typeface="Merriweather"/>
                <a:sym typeface="Merriweather"/>
              </a:rPr>
              <a:t>W E D D I N G  H A L L ,  M A L M O</a:t>
            </a:r>
            <a:endParaRPr sz="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