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Pacifico"/>
      <p:regular r:id="rId7"/>
    </p:embeddedFont>
    <p:embeddedFont>
      <p:font typeface="Merriweather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rriweather-boldItalic.fntdata"/><Relationship Id="rId10" Type="http://schemas.openxmlformats.org/officeDocument/2006/relationships/font" Target="fonts/Merriweather-italic.fntdata"/><Relationship Id="rId9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cifico-regular.fntdata"/><Relationship Id="rId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" y="1"/>
            <a:ext cx="4571998" cy="6400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680350" y="880320"/>
            <a:ext cx="3157946" cy="3098400"/>
            <a:chOff x="680350" y="880320"/>
            <a:chExt cx="3157946" cy="3098400"/>
          </a:xfrm>
        </p:grpSpPr>
        <p:sp>
          <p:nvSpPr>
            <p:cNvPr id="56" name="Google Shape;56;p13"/>
            <p:cNvSpPr/>
            <p:nvPr/>
          </p:nvSpPr>
          <p:spPr>
            <a:xfrm>
              <a:off x="739896" y="880320"/>
              <a:ext cx="3098400" cy="3098400"/>
            </a:xfrm>
            <a:prstGeom prst="ellipse">
              <a:avLst/>
            </a:prstGeom>
            <a:noFill/>
            <a:ln cap="flat" cmpd="sng" w="19050">
              <a:solidFill>
                <a:srgbClr val="DAA0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680350" y="1922000"/>
              <a:ext cx="773925" cy="1811450"/>
            </a:xfrm>
            <a:custGeom>
              <a:rect b="b" l="l" r="r" t="t"/>
              <a:pathLst>
                <a:path extrusionOk="0" h="72458" w="30957">
                  <a:moveTo>
                    <a:pt x="3912" y="0"/>
                  </a:moveTo>
                  <a:lnTo>
                    <a:pt x="8505" y="341"/>
                  </a:lnTo>
                  <a:lnTo>
                    <a:pt x="13607" y="44734"/>
                  </a:lnTo>
                  <a:lnTo>
                    <a:pt x="30957" y="71268"/>
                  </a:lnTo>
                  <a:lnTo>
                    <a:pt x="28915" y="72458"/>
                  </a:lnTo>
                  <a:lnTo>
                    <a:pt x="23303" y="69227"/>
                  </a:lnTo>
                  <a:lnTo>
                    <a:pt x="11396" y="56130"/>
                  </a:lnTo>
                  <a:lnTo>
                    <a:pt x="0" y="280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58" name="Google Shape;58;p13"/>
          <p:cNvGrpSpPr/>
          <p:nvPr/>
        </p:nvGrpSpPr>
        <p:grpSpPr>
          <a:xfrm>
            <a:off x="305979" y="335930"/>
            <a:ext cx="4122124" cy="3639894"/>
            <a:chOff x="305979" y="335930"/>
            <a:chExt cx="4122124" cy="3639894"/>
          </a:xfrm>
        </p:grpSpPr>
        <p:pic>
          <p:nvPicPr>
            <p:cNvPr id="59" name="Google Shape;59;p13"/>
            <p:cNvPicPr preferRelativeResize="0"/>
            <p:nvPr/>
          </p:nvPicPr>
          <p:blipFill rotWithShape="1">
            <a:blip r:embed="rId4">
              <a:alphaModFix/>
            </a:blip>
            <a:srcRect b="44236" l="7363" r="36594" t="10145"/>
            <a:stretch/>
          </p:blipFill>
          <p:spPr>
            <a:xfrm>
              <a:off x="305979" y="418137"/>
              <a:ext cx="1988525" cy="1255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47204" y="877475"/>
              <a:ext cx="1580899" cy="3098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43675" y="335930"/>
              <a:ext cx="2732075" cy="20774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3"/>
          <p:cNvGrpSpPr/>
          <p:nvPr/>
        </p:nvGrpSpPr>
        <p:grpSpPr>
          <a:xfrm>
            <a:off x="314665" y="2046688"/>
            <a:ext cx="2532660" cy="1611440"/>
            <a:chOff x="314665" y="2046688"/>
            <a:chExt cx="2532660" cy="161144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14665" y="2046688"/>
              <a:ext cx="19884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800">
                  <a:solidFill>
                    <a:srgbClr val="FBBA8B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Alice</a:t>
              </a:r>
              <a:endParaRPr sz="5800">
                <a:solidFill>
                  <a:srgbClr val="FBBA8B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514525" y="2765327"/>
              <a:ext cx="23328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8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James</a:t>
              </a:r>
              <a:endParaRPr sz="58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198412" y="2572609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rgbClr val="DED4CE"/>
                  </a:solidFill>
                  <a:latin typeface="Pacifico"/>
                  <a:ea typeface="Pacifico"/>
                  <a:cs typeface="Pacifico"/>
                  <a:sym typeface="Pacifico"/>
                </a:rPr>
                <a:t>&amp;</a:t>
              </a:r>
              <a:endParaRPr sz="2600">
                <a:solidFill>
                  <a:srgbClr val="DED4CE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263650" y="4413466"/>
            <a:ext cx="4090500" cy="1683193"/>
            <a:chOff x="263650" y="4413466"/>
            <a:chExt cx="4090500" cy="1683193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438450" y="4413466"/>
              <a:ext cx="3695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   E   D   D   I   N   G    H   A   L   L   ,    M   A   L   M   O </a:t>
              </a:r>
              <a:endParaRPr sz="10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736800" y="4703316"/>
              <a:ext cx="3098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rgbClr val="A36742"/>
                  </a:solidFill>
                  <a:latin typeface="Pacifico"/>
                  <a:ea typeface="Pacifico"/>
                  <a:cs typeface="Pacifico"/>
                  <a:sym typeface="Pacifico"/>
                </a:rPr>
                <a:t>25th of August</a:t>
              </a:r>
              <a:endParaRPr sz="2600">
                <a:solidFill>
                  <a:srgbClr val="A36742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263650" y="5222459"/>
              <a:ext cx="4090500" cy="8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00">
                  <a:latin typeface="Merriweather"/>
                  <a:ea typeface="Merriweather"/>
                  <a:cs typeface="Merriweather"/>
                  <a:sym typeface="Merriweather"/>
                </a:rPr>
                <a:t>D E A R  F R I E N D S .  W E  I N V I T E  Y O U  T O  S P E N D</a:t>
              </a:r>
              <a:endParaRPr sz="800"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00">
                  <a:latin typeface="Merriweather"/>
                  <a:ea typeface="Merriweather"/>
                  <a:cs typeface="Merriweather"/>
                  <a:sym typeface="Merriweather"/>
                </a:rPr>
                <a:t>T H I S  U N F O R G E T T A B L E  D A Y  W I T H  U S .  O N  T H I S  D A Y ,</a:t>
              </a:r>
              <a:endParaRPr sz="800"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00">
                  <a:latin typeface="Merriweather"/>
                  <a:ea typeface="Merriweather"/>
                  <a:cs typeface="Merriweather"/>
                  <a:sym typeface="Merriweather"/>
                </a:rPr>
                <a:t>O U R  H E A R T S  W I L L  B E  U N I T E D  I N T O  O N E</a:t>
              </a:r>
              <a:endParaRPr sz="800"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800">
                  <a:latin typeface="Merriweather"/>
                  <a:ea typeface="Merriweather"/>
                  <a:cs typeface="Merriweather"/>
                  <a:sym typeface="Merriweather"/>
                </a:rPr>
                <a:t>W H O L E  A N D  W E  W O U L D  L I K E  T O</a:t>
              </a:r>
              <a:endParaRPr sz="800"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latin typeface="Merriweather"/>
                  <a:ea typeface="Merriweather"/>
                  <a:cs typeface="Merriweather"/>
                  <a:sym typeface="Merriweather"/>
                </a:rPr>
                <a:t>S H A R E  O U R  J O Y  W I T H  Y O U</a:t>
              </a:r>
              <a:endParaRPr sz="8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