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Pacifico"/>
      <p:regular r:id="rId7"/>
    </p:embeddedFont>
    <p:embeddedFont>
      <p:font typeface="Merriweather"/>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2422">
          <p15:clr>
            <a:srgbClr val="747775"/>
          </p15:clr>
        </p15:guide>
        <p15:guide id="3" pos="45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2422"/>
        <p:guide pos="45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Merriweather-boldItalic.fntdata"/><Relationship Id="rId10" Type="http://schemas.openxmlformats.org/officeDocument/2006/relationships/font" Target="fonts/Merriweather-italic.fntdata"/><Relationship Id="rId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acifico-regular.fntdata"/><Relationship Id="rId8" Type="http://schemas.openxmlformats.org/officeDocument/2006/relationships/font" Target="fonts/Merriweath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7475"/>
            <a:ext cx="4572001" cy="6415749"/>
            <a:chOff x="0" y="-7475"/>
            <a:chExt cx="4572001" cy="6415749"/>
          </a:xfrm>
        </p:grpSpPr>
        <p:pic>
          <p:nvPicPr>
            <p:cNvPr id="55" name="Google Shape;55;p13"/>
            <p:cNvPicPr preferRelativeResize="0"/>
            <p:nvPr/>
          </p:nvPicPr>
          <p:blipFill rotWithShape="1">
            <a:blip r:embed="rId3">
              <a:alphaModFix/>
            </a:blip>
            <a:srcRect b="0" l="14374" r="14360" t="0"/>
            <a:stretch/>
          </p:blipFill>
          <p:spPr>
            <a:xfrm>
              <a:off x="0" y="-7475"/>
              <a:ext cx="4572001" cy="6415749"/>
            </a:xfrm>
            <a:prstGeom prst="rect">
              <a:avLst/>
            </a:prstGeom>
            <a:noFill/>
            <a:ln>
              <a:noFill/>
            </a:ln>
          </p:spPr>
        </p:pic>
        <p:grpSp>
          <p:nvGrpSpPr>
            <p:cNvPr id="56" name="Google Shape;56;p13"/>
            <p:cNvGrpSpPr/>
            <p:nvPr/>
          </p:nvGrpSpPr>
          <p:grpSpPr>
            <a:xfrm>
              <a:off x="0" y="0"/>
              <a:ext cx="4572000" cy="6400799"/>
              <a:chOff x="0" y="0"/>
              <a:chExt cx="4572000" cy="6400799"/>
            </a:xfrm>
          </p:grpSpPr>
          <p:pic>
            <p:nvPicPr>
              <p:cNvPr id="57" name="Google Shape;57;p13"/>
              <p:cNvPicPr preferRelativeResize="0"/>
              <p:nvPr/>
            </p:nvPicPr>
            <p:blipFill rotWithShape="1">
              <a:blip r:embed="rId4">
                <a:alphaModFix/>
              </a:blip>
              <a:srcRect b="0" l="10055" r="0" t="16065"/>
              <a:stretch/>
            </p:blipFill>
            <p:spPr>
              <a:xfrm>
                <a:off x="0" y="0"/>
                <a:ext cx="737475" cy="1126825"/>
              </a:xfrm>
              <a:prstGeom prst="rect">
                <a:avLst/>
              </a:prstGeom>
              <a:noFill/>
              <a:ln>
                <a:noFill/>
              </a:ln>
            </p:spPr>
          </p:pic>
          <p:pic>
            <p:nvPicPr>
              <p:cNvPr id="58" name="Google Shape;58;p13"/>
              <p:cNvPicPr preferRelativeResize="0"/>
              <p:nvPr/>
            </p:nvPicPr>
            <p:blipFill rotWithShape="1">
              <a:blip r:embed="rId4">
                <a:alphaModFix/>
              </a:blip>
              <a:srcRect b="0" l="10055" r="0" t="16065"/>
              <a:stretch/>
            </p:blipFill>
            <p:spPr>
              <a:xfrm flipH="1">
                <a:off x="3834525" y="0"/>
                <a:ext cx="737475" cy="1126825"/>
              </a:xfrm>
              <a:prstGeom prst="rect">
                <a:avLst/>
              </a:prstGeom>
              <a:noFill/>
              <a:ln>
                <a:noFill/>
              </a:ln>
            </p:spPr>
          </p:pic>
          <p:pic>
            <p:nvPicPr>
              <p:cNvPr id="59" name="Google Shape;59;p13"/>
              <p:cNvPicPr preferRelativeResize="0"/>
              <p:nvPr/>
            </p:nvPicPr>
            <p:blipFill rotWithShape="1">
              <a:blip r:embed="rId4">
                <a:alphaModFix/>
              </a:blip>
              <a:srcRect b="23971" l="-7805" r="33538" t="0"/>
              <a:stretch/>
            </p:blipFill>
            <p:spPr>
              <a:xfrm>
                <a:off x="3963075" y="5380100"/>
                <a:ext cx="608925" cy="1020699"/>
              </a:xfrm>
              <a:prstGeom prst="rect">
                <a:avLst/>
              </a:prstGeom>
              <a:noFill/>
              <a:ln>
                <a:noFill/>
              </a:ln>
            </p:spPr>
          </p:pic>
          <p:pic>
            <p:nvPicPr>
              <p:cNvPr id="60" name="Google Shape;60;p13"/>
              <p:cNvPicPr preferRelativeResize="0"/>
              <p:nvPr/>
            </p:nvPicPr>
            <p:blipFill rotWithShape="1">
              <a:blip r:embed="rId4">
                <a:alphaModFix/>
              </a:blip>
              <a:srcRect b="23971" l="-7805" r="33538" t="0"/>
              <a:stretch/>
            </p:blipFill>
            <p:spPr>
              <a:xfrm flipH="1">
                <a:off x="0" y="5380100"/>
                <a:ext cx="608925" cy="1020699"/>
              </a:xfrm>
              <a:prstGeom prst="rect">
                <a:avLst/>
              </a:prstGeom>
              <a:noFill/>
              <a:ln>
                <a:noFill/>
              </a:ln>
            </p:spPr>
          </p:pic>
          <p:pic>
            <p:nvPicPr>
              <p:cNvPr id="61" name="Google Shape;61;p13"/>
              <p:cNvPicPr preferRelativeResize="0"/>
              <p:nvPr/>
            </p:nvPicPr>
            <p:blipFill rotWithShape="1">
              <a:blip r:embed="rId5">
                <a:alphaModFix/>
              </a:blip>
              <a:srcRect b="-5974" l="-3728" r="-3728" t="32401"/>
              <a:stretch/>
            </p:blipFill>
            <p:spPr>
              <a:xfrm>
                <a:off x="1489125" y="5848950"/>
                <a:ext cx="1593751" cy="482625"/>
              </a:xfrm>
              <a:prstGeom prst="rect">
                <a:avLst/>
              </a:prstGeom>
              <a:noFill/>
              <a:ln>
                <a:noFill/>
              </a:ln>
            </p:spPr>
          </p:pic>
        </p:grpSp>
      </p:grpSp>
      <p:sp>
        <p:nvSpPr>
          <p:cNvPr id="62" name="Google Shape;62;p13"/>
          <p:cNvSpPr txBox="1"/>
          <p:nvPr/>
        </p:nvSpPr>
        <p:spPr>
          <a:xfrm>
            <a:off x="878550" y="263643"/>
            <a:ext cx="28149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A56C49"/>
                </a:solidFill>
                <a:latin typeface="Merriweather"/>
                <a:ea typeface="Merriweather"/>
                <a:cs typeface="Merriweather"/>
                <a:sym typeface="Merriweather"/>
              </a:rPr>
              <a:t>Traditional Ceremony Script</a:t>
            </a:r>
            <a:endParaRPr sz="1200">
              <a:solidFill>
                <a:srgbClr val="A56C49"/>
              </a:solidFill>
              <a:latin typeface="Merriweather"/>
              <a:ea typeface="Merriweather"/>
              <a:cs typeface="Merriweather"/>
              <a:sym typeface="Merriweather"/>
            </a:endParaRPr>
          </a:p>
        </p:txBody>
      </p:sp>
      <p:grpSp>
        <p:nvGrpSpPr>
          <p:cNvPr id="63" name="Google Shape;63;p13"/>
          <p:cNvGrpSpPr/>
          <p:nvPr/>
        </p:nvGrpSpPr>
        <p:grpSpPr>
          <a:xfrm>
            <a:off x="743449" y="480175"/>
            <a:ext cx="3085102" cy="585000"/>
            <a:chOff x="773204" y="480175"/>
            <a:chExt cx="3085102" cy="585000"/>
          </a:xfrm>
        </p:grpSpPr>
        <p:sp>
          <p:nvSpPr>
            <p:cNvPr id="64" name="Google Shape;64;p13"/>
            <p:cNvSpPr txBox="1"/>
            <p:nvPr/>
          </p:nvSpPr>
          <p:spPr>
            <a:xfrm>
              <a:off x="773204" y="480175"/>
              <a:ext cx="12519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800">
                  <a:solidFill>
                    <a:srgbClr val="A56C49"/>
                  </a:solidFill>
                  <a:latin typeface="Merriweather"/>
                  <a:ea typeface="Merriweather"/>
                  <a:cs typeface="Merriweather"/>
                  <a:sym typeface="Merriweather"/>
                </a:rPr>
                <a:t>Alice</a:t>
              </a:r>
              <a:endParaRPr sz="3800">
                <a:solidFill>
                  <a:srgbClr val="A56C49"/>
                </a:solidFill>
                <a:latin typeface="Merriweather"/>
                <a:ea typeface="Merriweather"/>
                <a:cs typeface="Merriweather"/>
                <a:sym typeface="Merriweather"/>
              </a:endParaRPr>
            </a:p>
          </p:txBody>
        </p:sp>
        <p:sp>
          <p:nvSpPr>
            <p:cNvPr id="65" name="Google Shape;65;p13"/>
            <p:cNvSpPr txBox="1"/>
            <p:nvPr/>
          </p:nvSpPr>
          <p:spPr>
            <a:xfrm>
              <a:off x="2274906" y="480175"/>
              <a:ext cx="15834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800">
                  <a:solidFill>
                    <a:srgbClr val="A56C49"/>
                  </a:solidFill>
                  <a:latin typeface="Merriweather"/>
                  <a:ea typeface="Merriweather"/>
                  <a:cs typeface="Merriweather"/>
                  <a:sym typeface="Merriweather"/>
                </a:rPr>
                <a:t>James</a:t>
              </a:r>
              <a:endParaRPr sz="3800">
                <a:solidFill>
                  <a:srgbClr val="A56C49"/>
                </a:solidFill>
                <a:latin typeface="Merriweather"/>
                <a:ea typeface="Merriweather"/>
                <a:cs typeface="Merriweather"/>
                <a:sym typeface="Merriweather"/>
              </a:endParaRPr>
            </a:p>
          </p:txBody>
        </p:sp>
        <p:sp>
          <p:nvSpPr>
            <p:cNvPr id="66" name="Google Shape;66;p13"/>
            <p:cNvSpPr txBox="1"/>
            <p:nvPr/>
          </p:nvSpPr>
          <p:spPr>
            <a:xfrm>
              <a:off x="1933073" y="680509"/>
              <a:ext cx="5019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DED4CE"/>
                  </a:solidFill>
                  <a:latin typeface="Pacifico"/>
                  <a:ea typeface="Pacifico"/>
                  <a:cs typeface="Pacifico"/>
                  <a:sym typeface="Pacifico"/>
                </a:rPr>
                <a:t>&amp;</a:t>
              </a:r>
              <a:endParaRPr sz="1800">
                <a:solidFill>
                  <a:srgbClr val="DED4CE"/>
                </a:solidFill>
                <a:latin typeface="Pacifico"/>
                <a:ea typeface="Pacifico"/>
                <a:cs typeface="Pacifico"/>
                <a:sym typeface="Pacifico"/>
              </a:endParaRPr>
            </a:p>
          </p:txBody>
        </p:sp>
      </p:grpSp>
      <p:sp>
        <p:nvSpPr>
          <p:cNvPr id="67" name="Google Shape;67;p13"/>
          <p:cNvSpPr txBox="1"/>
          <p:nvPr/>
        </p:nvSpPr>
        <p:spPr>
          <a:xfrm>
            <a:off x="878550" y="1111211"/>
            <a:ext cx="2814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A56C49"/>
                </a:solidFill>
                <a:latin typeface="Pacifico"/>
                <a:ea typeface="Pacifico"/>
                <a:cs typeface="Pacifico"/>
                <a:sym typeface="Pacifico"/>
              </a:rPr>
              <a:t>25th of August</a:t>
            </a:r>
            <a:endParaRPr>
              <a:solidFill>
                <a:srgbClr val="A56C49"/>
              </a:solidFill>
              <a:latin typeface="Pacifico"/>
              <a:ea typeface="Pacifico"/>
              <a:cs typeface="Pacifico"/>
              <a:sym typeface="Pacifico"/>
            </a:endParaRPr>
          </a:p>
        </p:txBody>
      </p:sp>
      <p:grpSp>
        <p:nvGrpSpPr>
          <p:cNvPr id="68" name="Google Shape;68;p13"/>
          <p:cNvGrpSpPr/>
          <p:nvPr/>
        </p:nvGrpSpPr>
        <p:grpSpPr>
          <a:xfrm>
            <a:off x="456125" y="1553425"/>
            <a:ext cx="3660000" cy="439150"/>
            <a:chOff x="456050" y="1553425"/>
            <a:chExt cx="3660000" cy="439150"/>
          </a:xfrm>
        </p:grpSpPr>
        <p:sp>
          <p:nvSpPr>
            <p:cNvPr id="69" name="Google Shape;69;p13"/>
            <p:cNvSpPr txBox="1"/>
            <p:nvPr/>
          </p:nvSpPr>
          <p:spPr>
            <a:xfrm>
              <a:off x="1425350" y="1553425"/>
              <a:ext cx="172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3A322C"/>
                  </a:solidFill>
                  <a:latin typeface="Merriweather"/>
                  <a:ea typeface="Merriweather"/>
                  <a:cs typeface="Merriweather"/>
                  <a:sym typeface="Merriweather"/>
                </a:rPr>
                <a:t>P R O C E S S I O N A L</a:t>
              </a:r>
              <a:endParaRPr sz="900">
                <a:solidFill>
                  <a:srgbClr val="3A322C"/>
                </a:solidFill>
                <a:latin typeface="Merriweather"/>
                <a:ea typeface="Merriweather"/>
                <a:cs typeface="Merriweather"/>
                <a:sym typeface="Merriweather"/>
              </a:endParaRPr>
            </a:p>
          </p:txBody>
        </p:sp>
        <p:sp>
          <p:nvSpPr>
            <p:cNvPr id="70" name="Google Shape;70;p13"/>
            <p:cNvSpPr txBox="1"/>
            <p:nvPr/>
          </p:nvSpPr>
          <p:spPr>
            <a:xfrm>
              <a:off x="456050" y="1744775"/>
              <a:ext cx="3660000" cy="247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Beginning of the wedding ceremony. Guests are seated  followed by the entrance of the bridal party.</a:t>
              </a:r>
              <a:endParaRPr sz="700">
                <a:solidFill>
                  <a:srgbClr val="3A322C"/>
                </a:solidFill>
                <a:latin typeface="Merriweather"/>
                <a:ea typeface="Merriweather"/>
                <a:cs typeface="Merriweather"/>
                <a:sym typeface="Merriweather"/>
              </a:endParaRPr>
            </a:p>
          </p:txBody>
        </p:sp>
      </p:grpSp>
      <p:grpSp>
        <p:nvGrpSpPr>
          <p:cNvPr id="71" name="Google Shape;71;p13"/>
          <p:cNvGrpSpPr/>
          <p:nvPr/>
        </p:nvGrpSpPr>
        <p:grpSpPr>
          <a:xfrm>
            <a:off x="456125" y="2187000"/>
            <a:ext cx="3660000" cy="439150"/>
            <a:chOff x="456050" y="1553425"/>
            <a:chExt cx="3660000" cy="439150"/>
          </a:xfrm>
        </p:grpSpPr>
        <p:sp>
          <p:nvSpPr>
            <p:cNvPr id="72" name="Google Shape;72;p13"/>
            <p:cNvSpPr txBox="1"/>
            <p:nvPr/>
          </p:nvSpPr>
          <p:spPr>
            <a:xfrm>
              <a:off x="1425350" y="1553425"/>
              <a:ext cx="172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3A322C"/>
                  </a:solidFill>
                  <a:latin typeface="Merriweather"/>
                  <a:ea typeface="Merriweather"/>
                  <a:cs typeface="Merriweather"/>
                  <a:sym typeface="Merriweather"/>
                </a:rPr>
                <a:t>I N V O C A T I O N</a:t>
              </a:r>
              <a:endParaRPr sz="900">
                <a:solidFill>
                  <a:srgbClr val="3A322C"/>
                </a:solidFill>
                <a:latin typeface="Merriweather"/>
                <a:ea typeface="Merriweather"/>
                <a:cs typeface="Merriweather"/>
                <a:sym typeface="Merriweather"/>
              </a:endParaRPr>
            </a:p>
          </p:txBody>
        </p:sp>
        <p:sp>
          <p:nvSpPr>
            <p:cNvPr id="73" name="Google Shape;73;p13"/>
            <p:cNvSpPr txBox="1"/>
            <p:nvPr/>
          </p:nvSpPr>
          <p:spPr>
            <a:xfrm>
              <a:off x="456050" y="1744775"/>
              <a:ext cx="3660000" cy="247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Welcome, loved ones. We are gathered here today to join [Name] and [Name] in holy matrimony.</a:t>
              </a:r>
              <a:endParaRPr sz="700">
                <a:solidFill>
                  <a:srgbClr val="3A322C"/>
                </a:solidFill>
                <a:latin typeface="Merriweather"/>
                <a:ea typeface="Merriweather"/>
                <a:cs typeface="Merriweather"/>
                <a:sym typeface="Merriweather"/>
              </a:endParaRPr>
            </a:p>
          </p:txBody>
        </p:sp>
      </p:grpSp>
      <p:grpSp>
        <p:nvGrpSpPr>
          <p:cNvPr id="74" name="Google Shape;74;p13"/>
          <p:cNvGrpSpPr/>
          <p:nvPr/>
        </p:nvGrpSpPr>
        <p:grpSpPr>
          <a:xfrm>
            <a:off x="456125" y="2786763"/>
            <a:ext cx="3660000" cy="1108959"/>
            <a:chOff x="456050" y="2782511"/>
            <a:chExt cx="3660000" cy="1108959"/>
          </a:xfrm>
        </p:grpSpPr>
        <p:sp>
          <p:nvSpPr>
            <p:cNvPr id="75" name="Google Shape;75;p13"/>
            <p:cNvSpPr txBox="1"/>
            <p:nvPr/>
          </p:nvSpPr>
          <p:spPr>
            <a:xfrm>
              <a:off x="1425350" y="2782511"/>
              <a:ext cx="172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3A322C"/>
                  </a:solidFill>
                  <a:latin typeface="Merriweather"/>
                  <a:ea typeface="Merriweather"/>
                  <a:cs typeface="Merriweather"/>
                  <a:sym typeface="Merriweather"/>
                </a:rPr>
                <a:t>V O W  E X C H A N G E</a:t>
              </a:r>
              <a:endParaRPr sz="900">
                <a:solidFill>
                  <a:srgbClr val="3A322C"/>
                </a:solidFill>
                <a:latin typeface="Merriweather"/>
                <a:ea typeface="Merriweather"/>
                <a:cs typeface="Merriweather"/>
                <a:sym typeface="Merriweather"/>
              </a:endParaRPr>
            </a:p>
          </p:txBody>
        </p:sp>
        <p:sp>
          <p:nvSpPr>
            <p:cNvPr id="76" name="Google Shape;76;p13"/>
            <p:cNvSpPr txBox="1"/>
            <p:nvPr/>
          </p:nvSpPr>
          <p:spPr>
            <a:xfrm>
              <a:off x="456050" y="2982366"/>
              <a:ext cx="3660000" cy="387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[Name], I promise to cherish you always, to honor and sustain you, in sickness and in health, in poverty and in wealth, and to be true to you in all things until death alone shall part us.</a:t>
              </a:r>
              <a:endParaRPr sz="700">
                <a:solidFill>
                  <a:srgbClr val="3A322C"/>
                </a:solidFill>
                <a:latin typeface="Merriweather"/>
                <a:ea typeface="Merriweather"/>
                <a:cs typeface="Merriweather"/>
                <a:sym typeface="Merriweather"/>
              </a:endParaRPr>
            </a:p>
          </p:txBody>
        </p:sp>
        <p:sp>
          <p:nvSpPr>
            <p:cNvPr id="77" name="Google Shape;77;p13"/>
            <p:cNvSpPr txBox="1"/>
            <p:nvPr/>
          </p:nvSpPr>
          <p:spPr>
            <a:xfrm>
              <a:off x="456050" y="3503570"/>
              <a:ext cx="3660000" cy="387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[Name] I promise to cherish you always, to honor and sustain you, in sickness and in health, in poverty and in wealth, and to be true to you in all things until death alone shall part us.</a:t>
              </a:r>
              <a:endParaRPr sz="700">
                <a:solidFill>
                  <a:srgbClr val="3A322C"/>
                </a:solidFill>
                <a:latin typeface="Merriweather"/>
                <a:ea typeface="Merriweather"/>
                <a:cs typeface="Merriweather"/>
                <a:sym typeface="Merriweather"/>
              </a:endParaRPr>
            </a:p>
          </p:txBody>
        </p:sp>
      </p:grpSp>
      <p:grpSp>
        <p:nvGrpSpPr>
          <p:cNvPr id="78" name="Google Shape;78;p13"/>
          <p:cNvGrpSpPr/>
          <p:nvPr/>
        </p:nvGrpSpPr>
        <p:grpSpPr>
          <a:xfrm>
            <a:off x="239075" y="4074984"/>
            <a:ext cx="4094100" cy="1102257"/>
            <a:chOff x="239075" y="4074984"/>
            <a:chExt cx="4094100" cy="1102257"/>
          </a:xfrm>
        </p:grpSpPr>
        <p:sp>
          <p:nvSpPr>
            <p:cNvPr id="79" name="Google Shape;79;p13"/>
            <p:cNvSpPr txBox="1"/>
            <p:nvPr/>
          </p:nvSpPr>
          <p:spPr>
            <a:xfrm>
              <a:off x="634525" y="4074984"/>
              <a:ext cx="3303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3A322C"/>
                  </a:solidFill>
                  <a:latin typeface="Merriweather"/>
                  <a:ea typeface="Merriweather"/>
                  <a:cs typeface="Merriweather"/>
                  <a:sym typeface="Merriweather"/>
                </a:rPr>
                <a:t>RING EXCHANGE AND DECLARATION OF INTENT</a:t>
              </a:r>
              <a:endParaRPr sz="900">
                <a:solidFill>
                  <a:srgbClr val="3A322C"/>
                </a:solidFill>
                <a:latin typeface="Merriweather"/>
                <a:ea typeface="Merriweather"/>
                <a:cs typeface="Merriweather"/>
                <a:sym typeface="Merriweather"/>
              </a:endParaRPr>
            </a:p>
          </p:txBody>
        </p:sp>
        <p:sp>
          <p:nvSpPr>
            <p:cNvPr id="80" name="Google Shape;80;p13"/>
            <p:cNvSpPr txBox="1"/>
            <p:nvPr/>
          </p:nvSpPr>
          <p:spPr>
            <a:xfrm>
              <a:off x="239075" y="4270577"/>
              <a:ext cx="4094100" cy="387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With this ring I, [Name], take you, [Name], to be no other than yourself. Loving what I know of you, and trusting what I do not yet know, I will respect your integrity and have faith in your abiding love for me, through all our years, and in all that life may bring us</a:t>
              </a:r>
              <a:endParaRPr sz="700">
                <a:solidFill>
                  <a:srgbClr val="3A322C"/>
                </a:solidFill>
                <a:latin typeface="Merriweather"/>
                <a:ea typeface="Merriweather"/>
                <a:cs typeface="Merriweather"/>
                <a:sym typeface="Merriweather"/>
              </a:endParaRPr>
            </a:p>
          </p:txBody>
        </p:sp>
        <p:sp>
          <p:nvSpPr>
            <p:cNvPr id="81" name="Google Shape;81;p13"/>
            <p:cNvSpPr txBox="1"/>
            <p:nvPr/>
          </p:nvSpPr>
          <p:spPr>
            <a:xfrm>
              <a:off x="239075" y="4789341"/>
              <a:ext cx="4094100" cy="387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With this ring I, [Name], take you, [Name], to be no other than yourself. Loving what I know of you, and trusting what I do not yet know, I will respect your integrity and have faith in your abiding love for me, through all our years, and in all that life may bring us.</a:t>
              </a:r>
              <a:endParaRPr sz="700">
                <a:solidFill>
                  <a:srgbClr val="3A322C"/>
                </a:solidFill>
                <a:latin typeface="Merriweather"/>
                <a:ea typeface="Merriweather"/>
                <a:cs typeface="Merriweather"/>
                <a:sym typeface="Merriweather"/>
              </a:endParaRPr>
            </a:p>
          </p:txBody>
        </p:sp>
      </p:grpSp>
      <p:grpSp>
        <p:nvGrpSpPr>
          <p:cNvPr id="82" name="Google Shape;82;p13"/>
          <p:cNvGrpSpPr/>
          <p:nvPr/>
        </p:nvGrpSpPr>
        <p:grpSpPr>
          <a:xfrm>
            <a:off x="456125" y="5356500"/>
            <a:ext cx="3660000" cy="443402"/>
            <a:chOff x="456050" y="1553425"/>
            <a:chExt cx="3660000" cy="443402"/>
          </a:xfrm>
        </p:grpSpPr>
        <p:sp>
          <p:nvSpPr>
            <p:cNvPr id="83" name="Google Shape;83;p13"/>
            <p:cNvSpPr txBox="1"/>
            <p:nvPr/>
          </p:nvSpPr>
          <p:spPr>
            <a:xfrm>
              <a:off x="1425350" y="1553425"/>
              <a:ext cx="172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3A322C"/>
                  </a:solidFill>
                  <a:latin typeface="Merriweather"/>
                  <a:ea typeface="Merriweather"/>
                  <a:cs typeface="Merriweather"/>
                  <a:sym typeface="Merriweather"/>
                </a:rPr>
                <a:t>P R O N O U N C E M E N T</a:t>
              </a:r>
              <a:endParaRPr sz="900">
                <a:solidFill>
                  <a:srgbClr val="3A322C"/>
                </a:solidFill>
                <a:latin typeface="Merriweather"/>
                <a:ea typeface="Merriweather"/>
                <a:cs typeface="Merriweather"/>
                <a:sym typeface="Merriweather"/>
              </a:endParaRPr>
            </a:p>
          </p:txBody>
        </p:sp>
        <p:sp>
          <p:nvSpPr>
            <p:cNvPr id="84" name="Google Shape;84;p13"/>
            <p:cNvSpPr txBox="1"/>
            <p:nvPr/>
          </p:nvSpPr>
          <p:spPr>
            <a:xfrm>
              <a:off x="456050" y="1749027"/>
              <a:ext cx="3660000" cy="247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700">
                  <a:solidFill>
                    <a:srgbClr val="3A322C"/>
                  </a:solidFill>
                  <a:latin typeface="Merriweather"/>
                  <a:ea typeface="Merriweather"/>
                  <a:cs typeface="Merriweather"/>
                  <a:sym typeface="Merriweather"/>
                </a:rPr>
                <a:t>By the power vested in me by the state of [State], I now pronounce you [husband and wife/husband and husband/wife and wife]!</a:t>
              </a:r>
              <a:endParaRPr sz="700">
                <a:solidFill>
                  <a:srgbClr val="3A322C"/>
                </a:solidFill>
                <a:latin typeface="Merriweather"/>
                <a:ea typeface="Merriweather"/>
                <a:cs typeface="Merriweather"/>
                <a:sym typeface="Merriweathe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