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10692000" cx="7560000"/>
  <p:notesSz cx="6858000" cy="9144000"/>
  <p:embeddedFontLst>
    <p:embeddedFont>
      <p:font typeface="Dosis"/>
      <p:regular r:id="rId6"/>
      <p:bold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font" Target="fonts/Dosis-regular.fntdata"/><Relationship Id="rId7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540238" y="7424900"/>
            <a:ext cx="3105900" cy="2851200"/>
            <a:chOff x="540238" y="1214600"/>
            <a:chExt cx="3105900" cy="2851200"/>
          </a:xfrm>
        </p:grpSpPr>
        <p:sp>
          <p:nvSpPr>
            <p:cNvPr id="55" name="Google Shape;55;p13"/>
            <p:cNvSpPr/>
            <p:nvPr/>
          </p:nvSpPr>
          <p:spPr>
            <a:xfrm>
              <a:off x="542938" y="1214600"/>
              <a:ext cx="3100500" cy="28512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13"/>
            <p:cNvSpPr txBox="1"/>
            <p:nvPr/>
          </p:nvSpPr>
          <p:spPr>
            <a:xfrm>
              <a:off x="540238" y="12647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540238" y="15866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58" name="Google Shape;58;p13"/>
            <p:cNvGrpSpPr/>
            <p:nvPr/>
          </p:nvGrpSpPr>
          <p:grpSpPr>
            <a:xfrm>
              <a:off x="635638" y="1642037"/>
              <a:ext cx="2915112" cy="2254600"/>
              <a:chOff x="635638" y="1642037"/>
              <a:chExt cx="2915112" cy="2254600"/>
            </a:xfrm>
          </p:grpSpPr>
          <p:grpSp>
            <p:nvGrpSpPr>
              <p:cNvPr id="59" name="Google Shape;59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60" name="Google Shape;60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1" name="Google Shape;61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2" name="Google Shape;62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3" name="Google Shape;63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4" name="Google Shape;64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5" name="Google Shape;65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6" name="Google Shape;66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7" name="Google Shape;67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68" name="Google Shape;68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69" name="Google Shape;69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0" name="Google Shape;70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1" name="Google Shape;71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2" name="Google Shape;72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3" name="Google Shape;73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4" name="Google Shape;74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5" name="Google Shape;75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77" name="Google Shape;77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78" name="Google Shape;78;p13"/>
          <p:cNvGrpSpPr/>
          <p:nvPr/>
        </p:nvGrpSpPr>
        <p:grpSpPr>
          <a:xfrm>
            <a:off x="3914088" y="4319750"/>
            <a:ext cx="3105900" cy="2851200"/>
            <a:chOff x="540238" y="1214600"/>
            <a:chExt cx="3105900" cy="2851200"/>
          </a:xfrm>
        </p:grpSpPr>
        <p:sp>
          <p:nvSpPr>
            <p:cNvPr id="79" name="Google Shape;79;p13"/>
            <p:cNvSpPr/>
            <p:nvPr/>
          </p:nvSpPr>
          <p:spPr>
            <a:xfrm>
              <a:off x="542938" y="1214600"/>
              <a:ext cx="3100500" cy="28512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13"/>
            <p:cNvSpPr txBox="1"/>
            <p:nvPr/>
          </p:nvSpPr>
          <p:spPr>
            <a:xfrm>
              <a:off x="540238" y="12647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81" name="Google Shape;81;p13"/>
            <p:cNvCxnSpPr/>
            <p:nvPr/>
          </p:nvCxnSpPr>
          <p:spPr>
            <a:xfrm>
              <a:off x="540238" y="15866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82" name="Google Shape;82;p13"/>
            <p:cNvGrpSpPr/>
            <p:nvPr/>
          </p:nvGrpSpPr>
          <p:grpSpPr>
            <a:xfrm>
              <a:off x="635638" y="1642037"/>
              <a:ext cx="2915112" cy="2254600"/>
              <a:chOff x="635638" y="1642037"/>
              <a:chExt cx="2915112" cy="2254600"/>
            </a:xfrm>
          </p:grpSpPr>
          <p:grpSp>
            <p:nvGrpSpPr>
              <p:cNvPr id="83" name="Google Shape;83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84" name="Google Shape;84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5" name="Google Shape;85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6" name="Google Shape;86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7" name="Google Shape;87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8" name="Google Shape;88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89" name="Google Shape;89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0" name="Google Shape;90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1" name="Google Shape;91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92" name="Google Shape;92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93" name="Google Shape;93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4" name="Google Shape;94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5" name="Google Shape;95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6" name="Google Shape;96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7" name="Google Shape;97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8" name="Google Shape;98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99" name="Google Shape;99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0" name="Google Shape;100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01" name="Google Shape;101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102" name="Google Shape;102;p13"/>
          <p:cNvGrpSpPr/>
          <p:nvPr/>
        </p:nvGrpSpPr>
        <p:grpSpPr>
          <a:xfrm>
            <a:off x="540238" y="4319750"/>
            <a:ext cx="3105900" cy="2851200"/>
            <a:chOff x="540238" y="1214600"/>
            <a:chExt cx="3105900" cy="2851200"/>
          </a:xfrm>
        </p:grpSpPr>
        <p:sp>
          <p:nvSpPr>
            <p:cNvPr id="103" name="Google Shape;103;p13"/>
            <p:cNvSpPr/>
            <p:nvPr/>
          </p:nvSpPr>
          <p:spPr>
            <a:xfrm>
              <a:off x="542938" y="1214600"/>
              <a:ext cx="3100500" cy="28512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4" name="Google Shape;104;p13"/>
            <p:cNvSpPr txBox="1"/>
            <p:nvPr/>
          </p:nvSpPr>
          <p:spPr>
            <a:xfrm>
              <a:off x="540238" y="12647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05" name="Google Shape;105;p13"/>
            <p:cNvCxnSpPr/>
            <p:nvPr/>
          </p:nvCxnSpPr>
          <p:spPr>
            <a:xfrm>
              <a:off x="540238" y="15866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06" name="Google Shape;106;p13"/>
            <p:cNvGrpSpPr/>
            <p:nvPr/>
          </p:nvGrpSpPr>
          <p:grpSpPr>
            <a:xfrm>
              <a:off x="635638" y="1642037"/>
              <a:ext cx="2915112" cy="2254600"/>
              <a:chOff x="635638" y="1642037"/>
              <a:chExt cx="2915112" cy="2254600"/>
            </a:xfrm>
          </p:grpSpPr>
          <p:grpSp>
            <p:nvGrpSpPr>
              <p:cNvPr id="107" name="Google Shape;107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108" name="Google Shape;108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0" name="Google Shape;110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1" name="Google Shape;111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2" name="Google Shape;112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3" name="Google Shape;113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4" name="Google Shape;114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16" name="Google Shape;116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17" name="Google Shape;117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18" name="Google Shape;118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19" name="Google Shape;119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0" name="Google Shape;120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1" name="Google Shape;121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2" name="Google Shape;122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3" name="Google Shape;123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4" name="Google Shape;124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25" name="Google Shape;125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grpSp>
        <p:nvGrpSpPr>
          <p:cNvPr id="126" name="Google Shape;126;p13"/>
          <p:cNvGrpSpPr/>
          <p:nvPr/>
        </p:nvGrpSpPr>
        <p:grpSpPr>
          <a:xfrm>
            <a:off x="3914088" y="1214600"/>
            <a:ext cx="3105900" cy="2851200"/>
            <a:chOff x="540238" y="1214600"/>
            <a:chExt cx="3105900" cy="2851200"/>
          </a:xfrm>
        </p:grpSpPr>
        <p:sp>
          <p:nvSpPr>
            <p:cNvPr id="127" name="Google Shape;127;p13"/>
            <p:cNvSpPr/>
            <p:nvPr/>
          </p:nvSpPr>
          <p:spPr>
            <a:xfrm>
              <a:off x="542938" y="1214600"/>
              <a:ext cx="3100500" cy="28512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13"/>
            <p:cNvSpPr txBox="1"/>
            <p:nvPr/>
          </p:nvSpPr>
          <p:spPr>
            <a:xfrm>
              <a:off x="540238" y="12647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29" name="Google Shape;129;p13"/>
            <p:cNvCxnSpPr/>
            <p:nvPr/>
          </p:nvCxnSpPr>
          <p:spPr>
            <a:xfrm>
              <a:off x="540238" y="15866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30" name="Google Shape;130;p13"/>
            <p:cNvGrpSpPr/>
            <p:nvPr/>
          </p:nvGrpSpPr>
          <p:grpSpPr>
            <a:xfrm>
              <a:off x="635638" y="1642037"/>
              <a:ext cx="2915112" cy="2254600"/>
              <a:chOff x="635638" y="1642037"/>
              <a:chExt cx="2915112" cy="2254600"/>
            </a:xfrm>
          </p:grpSpPr>
          <p:grpSp>
            <p:nvGrpSpPr>
              <p:cNvPr id="131" name="Google Shape;131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132" name="Google Shape;132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3" name="Google Shape;133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4" name="Google Shape;134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5" name="Google Shape;135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6" name="Google Shape;136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7" name="Google Shape;137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8" name="Google Shape;138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39" name="Google Shape;139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40" name="Google Shape;140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41" name="Google Shape;141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2" name="Google Shape;142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3" name="Google Shape;143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4" name="Google Shape;144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5" name="Google Shape;145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6" name="Google Shape;146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7" name="Google Shape;147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8" name="Google Shape;148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49" name="Google Shape;149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  <p:cxnSp>
        <p:nvCxnSpPr>
          <p:cNvPr id="150" name="Google Shape;150;p13"/>
          <p:cNvCxnSpPr/>
          <p:nvPr/>
        </p:nvCxnSpPr>
        <p:spPr>
          <a:xfrm>
            <a:off x="543375" y="933332"/>
            <a:ext cx="6488400" cy="0"/>
          </a:xfrm>
          <a:prstGeom prst="straightConnector1">
            <a:avLst/>
          </a:prstGeom>
          <a:noFill/>
          <a:ln cap="flat" cmpd="sng" w="9525">
            <a:solidFill>
              <a:srgbClr val="9D9D9C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51" name="Google Shape;151;p13"/>
          <p:cNvGrpSpPr/>
          <p:nvPr/>
        </p:nvGrpSpPr>
        <p:grpSpPr>
          <a:xfrm>
            <a:off x="3912476" y="7475050"/>
            <a:ext cx="3108967" cy="2801050"/>
            <a:chOff x="3912476" y="7475050"/>
            <a:chExt cx="3108967" cy="2801050"/>
          </a:xfrm>
        </p:grpSpPr>
        <p:sp>
          <p:nvSpPr>
            <p:cNvPr id="152" name="Google Shape;152;p13"/>
            <p:cNvSpPr txBox="1"/>
            <p:nvPr/>
          </p:nvSpPr>
          <p:spPr>
            <a:xfrm>
              <a:off x="3914088" y="74750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Notes: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53" name="Google Shape;153;p13"/>
            <p:cNvCxnSpPr/>
            <p:nvPr/>
          </p:nvCxnSpPr>
          <p:spPr>
            <a:xfrm>
              <a:off x="3914088" y="77969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54" name="Google Shape;154;p13"/>
            <p:cNvGrpSpPr/>
            <p:nvPr/>
          </p:nvGrpSpPr>
          <p:grpSpPr>
            <a:xfrm>
              <a:off x="3912476" y="7852325"/>
              <a:ext cx="3108967" cy="2254600"/>
              <a:chOff x="635638" y="1642037"/>
              <a:chExt cx="2915112" cy="2254600"/>
            </a:xfrm>
          </p:grpSpPr>
          <p:grpSp>
            <p:nvGrpSpPr>
              <p:cNvPr id="155" name="Google Shape;155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156" name="Google Shape;156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57" name="Google Shape;157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58" name="Google Shape;158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59" name="Google Shape;159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0" name="Google Shape;160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1" name="Google Shape;161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2" name="Google Shape;162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3" name="Google Shape;163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64" name="Google Shape;164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65" name="Google Shape;165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6" name="Google Shape;166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7" name="Google Shape;167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8" name="Google Shape;168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69" name="Google Shape;169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0" name="Google Shape;170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1" name="Google Shape;171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2" name="Google Shape;172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73" name="Google Shape;173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  <p:cxnSp>
          <p:nvCxnSpPr>
            <p:cNvPr id="174" name="Google Shape;174;p13"/>
            <p:cNvCxnSpPr/>
            <p:nvPr/>
          </p:nvCxnSpPr>
          <p:spPr>
            <a:xfrm>
              <a:off x="3914088" y="102761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75" name="Google Shape;175;p13"/>
          <p:cNvSpPr txBox="1"/>
          <p:nvPr/>
        </p:nvSpPr>
        <p:spPr>
          <a:xfrm>
            <a:off x="1068600" y="406568"/>
            <a:ext cx="54228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rPr>
              <a:t>T r a v e l  I t i n e r a r y</a:t>
            </a:r>
            <a:endParaRPr sz="3100">
              <a:solidFill>
                <a:srgbClr val="575756"/>
              </a:solidFill>
              <a:latin typeface="Dosis"/>
              <a:ea typeface="Dosis"/>
              <a:cs typeface="Dosis"/>
              <a:sym typeface="Dosis"/>
            </a:endParaRPr>
          </a:p>
        </p:txBody>
      </p:sp>
      <p:grpSp>
        <p:nvGrpSpPr>
          <p:cNvPr id="176" name="Google Shape;176;p13"/>
          <p:cNvGrpSpPr/>
          <p:nvPr/>
        </p:nvGrpSpPr>
        <p:grpSpPr>
          <a:xfrm>
            <a:off x="540238" y="1214600"/>
            <a:ext cx="3105900" cy="2851200"/>
            <a:chOff x="540238" y="1214600"/>
            <a:chExt cx="3105900" cy="2851200"/>
          </a:xfrm>
        </p:grpSpPr>
        <p:sp>
          <p:nvSpPr>
            <p:cNvPr id="177" name="Google Shape;177;p13"/>
            <p:cNvSpPr/>
            <p:nvPr/>
          </p:nvSpPr>
          <p:spPr>
            <a:xfrm>
              <a:off x="542938" y="1214600"/>
              <a:ext cx="3100500" cy="2851200"/>
            </a:xfrm>
            <a:prstGeom prst="rect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540238" y="1264750"/>
              <a:ext cx="31059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575756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79" name="Google Shape;179;p13"/>
            <p:cNvCxnSpPr/>
            <p:nvPr/>
          </p:nvCxnSpPr>
          <p:spPr>
            <a:xfrm>
              <a:off x="540238" y="1586600"/>
              <a:ext cx="3105900" cy="0"/>
            </a:xfrm>
            <a:prstGeom prst="straightConnector1">
              <a:avLst/>
            </a:prstGeom>
            <a:noFill/>
            <a:ln cap="flat" cmpd="sng" w="9525">
              <a:solidFill>
                <a:srgbClr val="9D9D9C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grpSp>
          <p:nvGrpSpPr>
            <p:cNvPr id="180" name="Google Shape;180;p13"/>
            <p:cNvGrpSpPr/>
            <p:nvPr/>
          </p:nvGrpSpPr>
          <p:grpSpPr>
            <a:xfrm>
              <a:off x="635638" y="1642037"/>
              <a:ext cx="2915112" cy="2254600"/>
              <a:chOff x="635638" y="1642037"/>
              <a:chExt cx="2915112" cy="2254600"/>
            </a:xfrm>
          </p:grpSpPr>
          <p:grpSp>
            <p:nvGrpSpPr>
              <p:cNvPr id="181" name="Google Shape;181;p13"/>
              <p:cNvGrpSpPr/>
              <p:nvPr/>
            </p:nvGrpSpPr>
            <p:grpSpPr>
              <a:xfrm>
                <a:off x="635638" y="1859912"/>
                <a:ext cx="2915100" cy="2036725"/>
                <a:chOff x="631800" y="1804475"/>
                <a:chExt cx="2915100" cy="2036725"/>
              </a:xfrm>
            </p:grpSpPr>
            <p:cxnSp>
              <p:nvCxnSpPr>
                <p:cNvPr id="182" name="Google Shape;182;p13"/>
                <p:cNvCxnSpPr/>
                <p:nvPr/>
              </p:nvCxnSpPr>
              <p:spPr>
                <a:xfrm>
                  <a:off x="631800" y="1804475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3" name="Google Shape;183;p13"/>
                <p:cNvCxnSpPr/>
                <p:nvPr/>
              </p:nvCxnSpPr>
              <p:spPr>
                <a:xfrm>
                  <a:off x="631800" y="205906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4" name="Google Shape;184;p13"/>
                <p:cNvCxnSpPr/>
                <p:nvPr/>
              </p:nvCxnSpPr>
              <p:spPr>
                <a:xfrm>
                  <a:off x="631800" y="2313656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5" name="Google Shape;185;p13"/>
                <p:cNvCxnSpPr/>
                <p:nvPr/>
              </p:nvCxnSpPr>
              <p:spPr>
                <a:xfrm>
                  <a:off x="631800" y="2568247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6" name="Google Shape;186;p13"/>
                <p:cNvCxnSpPr/>
                <p:nvPr/>
              </p:nvCxnSpPr>
              <p:spPr>
                <a:xfrm>
                  <a:off x="631800" y="282283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7" name="Google Shape;187;p13"/>
                <p:cNvCxnSpPr/>
                <p:nvPr/>
              </p:nvCxnSpPr>
              <p:spPr>
                <a:xfrm>
                  <a:off x="631800" y="3077428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8" name="Google Shape;188;p13"/>
                <p:cNvCxnSpPr/>
                <p:nvPr/>
              </p:nvCxnSpPr>
              <p:spPr>
                <a:xfrm>
                  <a:off x="631800" y="333201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89" name="Google Shape;189;p13"/>
                <p:cNvCxnSpPr/>
                <p:nvPr/>
              </p:nvCxnSpPr>
              <p:spPr>
                <a:xfrm>
                  <a:off x="631800" y="3586609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190" name="Google Shape;190;p13"/>
                <p:cNvCxnSpPr/>
                <p:nvPr/>
              </p:nvCxnSpPr>
              <p:spPr>
                <a:xfrm>
                  <a:off x="631800" y="3841200"/>
                  <a:ext cx="29151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9D9D9C"/>
                  </a:solidFill>
                  <a:prstDash val="dot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91" name="Google Shape;191;p13"/>
              <p:cNvSpPr txBox="1"/>
              <p:nvPr/>
            </p:nvSpPr>
            <p:spPr>
              <a:xfrm>
                <a:off x="635650" y="16420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2" name="Google Shape;192;p13"/>
              <p:cNvSpPr txBox="1"/>
              <p:nvPr/>
            </p:nvSpPr>
            <p:spPr>
              <a:xfrm>
                <a:off x="635650" y="190278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3" name="Google Shape;193;p13"/>
              <p:cNvSpPr txBox="1"/>
              <p:nvPr/>
            </p:nvSpPr>
            <p:spPr>
              <a:xfrm>
                <a:off x="635650" y="21459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4" name="Google Shape;194;p13"/>
              <p:cNvSpPr txBox="1"/>
              <p:nvPr/>
            </p:nvSpPr>
            <p:spPr>
              <a:xfrm>
                <a:off x="635650" y="24067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5" name="Google Shape;195;p13"/>
              <p:cNvSpPr txBox="1"/>
              <p:nvPr/>
            </p:nvSpPr>
            <p:spPr>
              <a:xfrm>
                <a:off x="635650" y="266509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6" name="Google Shape;196;p13"/>
              <p:cNvSpPr txBox="1"/>
              <p:nvPr/>
            </p:nvSpPr>
            <p:spPr>
              <a:xfrm>
                <a:off x="635650" y="292583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7" name="Google Shape;197;p13"/>
              <p:cNvSpPr txBox="1"/>
              <p:nvPr/>
            </p:nvSpPr>
            <p:spPr>
              <a:xfrm>
                <a:off x="635650" y="3169041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8" name="Google Shape;198;p13"/>
              <p:cNvSpPr txBox="1"/>
              <p:nvPr/>
            </p:nvSpPr>
            <p:spPr>
              <a:xfrm>
                <a:off x="635650" y="3429787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  <p:sp>
            <p:nvSpPr>
              <p:cNvPr id="199" name="Google Shape;199;p13"/>
              <p:cNvSpPr txBox="1"/>
              <p:nvPr/>
            </p:nvSpPr>
            <p:spPr>
              <a:xfrm>
                <a:off x="635650" y="3680432"/>
                <a:ext cx="2915100" cy="215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>
                  <a:solidFill>
                    <a:srgbClr val="575756"/>
                  </a:solidFill>
                  <a:latin typeface="Dosis"/>
                  <a:ea typeface="Dosis"/>
                  <a:cs typeface="Dosis"/>
                  <a:sym typeface="Dosis"/>
                </a:endParaRPr>
              </a:p>
            </p:txBody>
          </p: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