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Serif Black"/>
      <p:bold r:id="rId7"/>
      <p:boldItalic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624">
          <p15:clr>
            <a:srgbClr val="747775"/>
          </p15:clr>
        </p15:guide>
        <p15:guide id="3" pos="340">
          <p15:clr>
            <a:srgbClr val="747775"/>
          </p15:clr>
        </p15:guide>
        <p15:guide id="4" orient="horz" pos="340">
          <p15:clr>
            <a:srgbClr val="747775"/>
          </p15:clr>
        </p15:guide>
        <p15:guide id="5" orient="horz" pos="6406">
          <p15:clr>
            <a:srgbClr val="747775"/>
          </p15:clr>
        </p15:guide>
        <p15:guide id="6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624"/>
        <p:guide pos="340"/>
        <p:guide pos="340" orient="horz"/>
        <p:guide pos="6406" orient="horz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SerifBlack-bold.fntdata"/><Relationship Id="rId8" Type="http://schemas.openxmlformats.org/officeDocument/2006/relationships/font" Target="fonts/RobotoSerif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99179" y="478768"/>
            <a:ext cx="6732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latin typeface="Roboto Serif Black"/>
                <a:ea typeface="Roboto Serif Black"/>
                <a:cs typeface="Roboto Serif Black"/>
                <a:sym typeface="Roboto Serif Black"/>
              </a:rPr>
              <a:t>General Knowledge Quiz</a:t>
            </a:r>
            <a:endParaRPr sz="3800">
              <a:latin typeface="Roboto Serif Black"/>
              <a:ea typeface="Roboto Serif Black"/>
              <a:cs typeface="Roboto Serif Black"/>
              <a:sym typeface="Roboto Serif Black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40000" y="1292675"/>
            <a:ext cx="3726000" cy="598850"/>
            <a:chOff x="540000" y="1292675"/>
            <a:chExt cx="3726000" cy="598850"/>
          </a:xfrm>
        </p:grpSpPr>
        <p:sp>
          <p:nvSpPr>
            <p:cNvPr id="56" name="Google Shape;56;p13"/>
            <p:cNvSpPr/>
            <p:nvPr/>
          </p:nvSpPr>
          <p:spPr>
            <a:xfrm>
              <a:off x="540000" y="1564825"/>
              <a:ext cx="3726000" cy="326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40202" y="1292675"/>
              <a:ext cx="19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Name: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635452" y="1640886"/>
              <a:ext cx="1943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Open Sans"/>
                  <a:ea typeface="Open Sans"/>
                  <a:cs typeface="Open Sans"/>
                  <a:sym typeface="Open Sans"/>
                </a:rPr>
                <a:t>Click to edit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4690200" y="1292675"/>
            <a:ext cx="2329800" cy="598850"/>
            <a:chOff x="540000" y="1292675"/>
            <a:chExt cx="2329800" cy="598850"/>
          </a:xfrm>
        </p:grpSpPr>
        <p:sp>
          <p:nvSpPr>
            <p:cNvPr id="60" name="Google Shape;60;p13"/>
            <p:cNvSpPr/>
            <p:nvPr/>
          </p:nvSpPr>
          <p:spPr>
            <a:xfrm>
              <a:off x="540000" y="1564825"/>
              <a:ext cx="2329800" cy="326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40202" y="1292675"/>
              <a:ext cx="19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Date: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635452" y="1640886"/>
              <a:ext cx="1943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Open Sans"/>
                  <a:ea typeface="Open Sans"/>
                  <a:cs typeface="Open Sans"/>
                  <a:sym typeface="Open Sans"/>
                </a:rPr>
                <a:t>Click to edit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40000" y="2088704"/>
            <a:ext cx="6480000" cy="598846"/>
            <a:chOff x="540000" y="1292675"/>
            <a:chExt cx="6480000" cy="598846"/>
          </a:xfrm>
        </p:grpSpPr>
        <p:sp>
          <p:nvSpPr>
            <p:cNvPr id="64" name="Google Shape;64;p13"/>
            <p:cNvSpPr/>
            <p:nvPr/>
          </p:nvSpPr>
          <p:spPr>
            <a:xfrm>
              <a:off x="540000" y="1564821"/>
              <a:ext cx="6480000" cy="326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540202" y="1292675"/>
              <a:ext cx="19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Title: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66" name="Google Shape;66;p13"/>
          <p:cNvCxnSpPr/>
          <p:nvPr/>
        </p:nvCxnSpPr>
        <p:spPr>
          <a:xfrm>
            <a:off x="544275" y="3109225"/>
            <a:ext cx="6483900" cy="0"/>
          </a:xfrm>
          <a:prstGeom prst="straightConnector1">
            <a:avLst/>
          </a:prstGeom>
          <a:noFill/>
          <a:ln cap="flat" cmpd="sng" w="19050">
            <a:solidFill>
              <a:srgbClr val="C6C6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540202" y="2837104"/>
            <a:ext cx="1943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Open Sans"/>
                <a:ea typeface="Open Sans"/>
                <a:cs typeface="Open Sans"/>
                <a:sym typeface="Open Sans"/>
              </a:rPr>
              <a:t>Directions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533733" y="3340582"/>
            <a:ext cx="6577443" cy="734745"/>
            <a:chOff x="533733" y="3340582"/>
            <a:chExt cx="6577443" cy="734745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1.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0" name="Google Shape;70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75" name="Google Shape;75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76" name="Google Shape;76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78" name="Google Shape;78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80" name="Google Shape;80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" name="Google Shape;82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83" name="Google Shape;83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85" name="Google Shape;85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86" name="Google Shape;86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7" name="Google Shape;87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88" name="Google Shape;88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90" name="Google Shape;90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1" name="Google Shape;91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2" name="Google Shape;92;p13"/>
          <p:cNvGrpSpPr/>
          <p:nvPr/>
        </p:nvGrpSpPr>
        <p:grpSpPr>
          <a:xfrm>
            <a:off x="533733" y="4203660"/>
            <a:ext cx="6577443" cy="734745"/>
            <a:chOff x="533733" y="3340582"/>
            <a:chExt cx="6577443" cy="734745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2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99" name="Google Shape;99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02" name="Google Shape;102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04" name="Google Shape;104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07" name="Google Shape;107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09" name="Google Shape;109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10" name="Google Shape;110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12" name="Google Shape;112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114" name="Google Shape;114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5" name="Google Shape;115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6" name="Google Shape;116;p13"/>
          <p:cNvGrpSpPr/>
          <p:nvPr/>
        </p:nvGrpSpPr>
        <p:grpSpPr>
          <a:xfrm>
            <a:off x="533733" y="5066737"/>
            <a:ext cx="6577443" cy="734745"/>
            <a:chOff x="533733" y="3340582"/>
            <a:chExt cx="6577443" cy="734745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3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8" name="Google Shape;118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23" name="Google Shape;123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26" name="Google Shape;126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28" name="Google Shape;128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29" name="Google Shape;129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0" name="Google Shape;130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31" name="Google Shape;131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33" name="Google Shape;133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34" name="Google Shape;134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36" name="Google Shape;136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138" name="Google Shape;138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9" name="Google Shape;139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0" name="Google Shape;140;p13"/>
          <p:cNvGrpSpPr/>
          <p:nvPr/>
        </p:nvGrpSpPr>
        <p:grpSpPr>
          <a:xfrm>
            <a:off x="533733" y="5929815"/>
            <a:ext cx="6577443" cy="734745"/>
            <a:chOff x="533733" y="3340582"/>
            <a:chExt cx="6577443" cy="734745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4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42" name="Google Shape;142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47" name="Google Shape;147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48" name="Google Shape;148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9" name="Google Shape;149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50" name="Google Shape;150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52" name="Google Shape;152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53" name="Google Shape;153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" name="Google Shape;154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55" name="Google Shape;155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57" name="Google Shape;157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60" name="Google Shape;160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162" name="Google Shape;162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3" name="Google Shape;163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4" name="Google Shape;164;p13"/>
          <p:cNvGrpSpPr/>
          <p:nvPr/>
        </p:nvGrpSpPr>
        <p:grpSpPr>
          <a:xfrm>
            <a:off x="533733" y="6792892"/>
            <a:ext cx="6577443" cy="734745"/>
            <a:chOff x="533733" y="3340582"/>
            <a:chExt cx="6577443" cy="734745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5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66" name="Google Shape;166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167" name="Google Shape;167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70" name="Google Shape;170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71" name="Google Shape;171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72" name="Google Shape;172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" name="Google Shape;173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74" name="Google Shape;174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76" name="Google Shape;176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77" name="Google Shape;177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79" name="Google Shape;179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80" name="Google Shape;180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81" name="Google Shape;181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82" name="Google Shape;182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3" name="Google Shape;183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84" name="Google Shape;184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85" name="Google Shape;185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186" name="Google Shape;186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7" name="Google Shape;187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88" name="Google Shape;188;p13"/>
          <p:cNvGrpSpPr/>
          <p:nvPr/>
        </p:nvGrpSpPr>
        <p:grpSpPr>
          <a:xfrm>
            <a:off x="533733" y="7655970"/>
            <a:ext cx="6577443" cy="734745"/>
            <a:chOff x="533733" y="3340582"/>
            <a:chExt cx="6577443" cy="734745"/>
          </a:xfrm>
        </p:grpSpPr>
        <p:sp>
          <p:nvSpPr>
            <p:cNvPr id="189" name="Google Shape;189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6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90" name="Google Shape;190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191" name="Google Shape;191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94" name="Google Shape;194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195" name="Google Shape;195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196" name="Google Shape;196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7" name="Google Shape;197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198" name="Google Shape;198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199" name="Google Shape;199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00" name="Google Shape;200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01" name="Google Shape;201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" name="Google Shape;202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03" name="Google Shape;203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04" name="Google Shape;204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05" name="Google Shape;205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06" name="Google Shape;206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" name="Google Shape;207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08" name="Google Shape;208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09" name="Google Shape;209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210" name="Google Shape;210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1" name="Google Shape;211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12" name="Google Shape;212;p13"/>
          <p:cNvGrpSpPr/>
          <p:nvPr/>
        </p:nvGrpSpPr>
        <p:grpSpPr>
          <a:xfrm>
            <a:off x="533733" y="8519047"/>
            <a:ext cx="6577443" cy="734745"/>
            <a:chOff x="533733" y="3340582"/>
            <a:chExt cx="6577443" cy="734745"/>
          </a:xfrm>
        </p:grpSpPr>
        <p:sp>
          <p:nvSpPr>
            <p:cNvPr id="213" name="Google Shape;213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7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14" name="Google Shape;214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215" name="Google Shape;215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18" name="Google Shape;218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19" name="Google Shape;219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20" name="Google Shape;220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" name="Google Shape;221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22" name="Google Shape;222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23" name="Google Shape;223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24" name="Google Shape;224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25" name="Google Shape;225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" name="Google Shape;226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27" name="Google Shape;227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29" name="Google Shape;229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30" name="Google Shape;230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1" name="Google Shape;231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32" name="Google Shape;232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33" name="Google Shape;233;p13"/>
            <p:cNvGrpSpPr/>
            <p:nvPr/>
          </p:nvGrpSpPr>
          <p:grpSpPr>
            <a:xfrm>
              <a:off x="540875" y="4034527"/>
              <a:ext cx="6487300" cy="40800"/>
              <a:chOff x="540875" y="4031125"/>
              <a:chExt cx="6487300" cy="40800"/>
            </a:xfrm>
          </p:grpSpPr>
          <p:cxnSp>
            <p:nvCxnSpPr>
              <p:cNvPr id="234" name="Google Shape;234;p13"/>
              <p:cNvCxnSpPr/>
              <p:nvPr/>
            </p:nvCxnSpPr>
            <p:spPr>
              <a:xfrm>
                <a:off x="544275" y="4051525"/>
                <a:ext cx="6483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6C6C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5" name="Google Shape;235;p13"/>
              <p:cNvSpPr/>
              <p:nvPr/>
            </p:nvSpPr>
            <p:spPr>
              <a:xfrm>
                <a:off x="540875" y="4031125"/>
                <a:ext cx="435600" cy="40800"/>
              </a:xfrm>
              <a:prstGeom prst="rect">
                <a:avLst/>
              </a:prstGeom>
              <a:solidFill>
                <a:srgbClr val="9D9D9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36" name="Google Shape;236;p13"/>
          <p:cNvGrpSpPr/>
          <p:nvPr/>
        </p:nvGrpSpPr>
        <p:grpSpPr>
          <a:xfrm>
            <a:off x="533733" y="9382125"/>
            <a:ext cx="6577443" cy="525014"/>
            <a:chOff x="533733" y="3340582"/>
            <a:chExt cx="6577443" cy="525014"/>
          </a:xfrm>
        </p:grpSpPr>
        <p:sp>
          <p:nvSpPr>
            <p:cNvPr id="237" name="Google Shape;237;p13"/>
            <p:cNvSpPr txBox="1"/>
            <p:nvPr/>
          </p:nvSpPr>
          <p:spPr>
            <a:xfrm>
              <a:off x="540200" y="3340582"/>
              <a:ext cx="2290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8</a:t>
              </a:r>
              <a:r>
                <a:rPr b="1" lang="ru">
                  <a:latin typeface="Open Sans"/>
                  <a:ea typeface="Open Sans"/>
                  <a:cs typeface="Open Sans"/>
                  <a:sym typeface="Open Sans"/>
                </a:rPr>
                <a:t>. Enter Question Here:</a:t>
              </a:r>
              <a:endParaRPr b="1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38" name="Google Shape;238;p13"/>
            <p:cNvGrpSpPr/>
            <p:nvPr/>
          </p:nvGrpSpPr>
          <p:grpSpPr>
            <a:xfrm>
              <a:off x="533733" y="3680796"/>
              <a:ext cx="1456364" cy="184800"/>
              <a:chOff x="533733" y="3680796"/>
              <a:chExt cx="1456364" cy="184800"/>
            </a:xfrm>
          </p:grpSpPr>
          <p:sp>
            <p:nvSpPr>
              <p:cNvPr id="239" name="Google Shape;239;p13"/>
              <p:cNvSpPr/>
              <p:nvPr/>
            </p:nvSpPr>
            <p:spPr>
              <a:xfrm>
                <a:off x="533733" y="3683046"/>
                <a:ext cx="180300" cy="1803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541884" y="3691143"/>
                <a:ext cx="167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Open Sans"/>
                    <a:ea typeface="Open Sans"/>
                    <a:cs typeface="Open Sans"/>
                    <a:sym typeface="Open Sans"/>
                  </a:rPr>
                  <a:t>a</a:t>
                </a:r>
                <a:endParaRPr sz="10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1" name="Google Shape;241;p13"/>
              <p:cNvSpPr txBox="1"/>
              <p:nvPr/>
            </p:nvSpPr>
            <p:spPr>
              <a:xfrm>
                <a:off x="7636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42" name="Google Shape;242;p13"/>
            <p:cNvGrpSpPr/>
            <p:nvPr/>
          </p:nvGrpSpPr>
          <p:grpSpPr>
            <a:xfrm>
              <a:off x="2238035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43" name="Google Shape;243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44" name="Google Shape;244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45" name="Google Shape;245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b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46" name="Google Shape;246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47" name="Google Shape;247;p13"/>
            <p:cNvGrpSpPr/>
            <p:nvPr/>
          </p:nvGrpSpPr>
          <p:grpSpPr>
            <a:xfrm>
              <a:off x="3945738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48" name="Google Shape;248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49" name="Google Shape;249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0" name="Google Shape;250;p13"/>
                <p:cNvSpPr txBox="1"/>
                <p:nvPr/>
              </p:nvSpPr>
              <p:spPr>
                <a:xfrm>
                  <a:off x="2235980" y="3687742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c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51" name="Google Shape;251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grpSp>
          <p:nvGrpSpPr>
            <p:cNvPr id="252" name="Google Shape;252;p13"/>
            <p:cNvGrpSpPr/>
            <p:nvPr/>
          </p:nvGrpSpPr>
          <p:grpSpPr>
            <a:xfrm>
              <a:off x="5654811" y="3680796"/>
              <a:ext cx="1456364" cy="184800"/>
              <a:chOff x="2234633" y="3680796"/>
              <a:chExt cx="1456364" cy="184800"/>
            </a:xfrm>
          </p:grpSpPr>
          <p:grpSp>
            <p:nvGrpSpPr>
              <p:cNvPr id="253" name="Google Shape;253;p13"/>
              <p:cNvGrpSpPr/>
              <p:nvPr/>
            </p:nvGrpSpPr>
            <p:grpSpPr>
              <a:xfrm>
                <a:off x="2234633" y="3683046"/>
                <a:ext cx="180300" cy="180300"/>
                <a:chOff x="2234633" y="3683046"/>
                <a:chExt cx="180300" cy="180300"/>
              </a:xfrm>
            </p:grpSpPr>
            <p:sp>
              <p:nvSpPr>
                <p:cNvPr id="254" name="Google Shape;254;p13"/>
                <p:cNvSpPr/>
                <p:nvPr/>
              </p:nvSpPr>
              <p:spPr>
                <a:xfrm>
                  <a:off x="2234633" y="3683046"/>
                  <a:ext cx="180300" cy="1803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5" name="Google Shape;255;p13"/>
                <p:cNvSpPr txBox="1"/>
                <p:nvPr/>
              </p:nvSpPr>
              <p:spPr>
                <a:xfrm>
                  <a:off x="2242784" y="3697947"/>
                  <a:ext cx="1674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latin typeface="Open Sans"/>
                      <a:ea typeface="Open Sans"/>
                      <a:cs typeface="Open Sans"/>
                      <a:sym typeface="Open Sans"/>
                    </a:rPr>
                    <a:t>d</a:t>
                  </a:r>
                  <a:endParaRPr sz="1000"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</p:grpSp>
          <p:sp>
            <p:nvSpPr>
              <p:cNvPr id="256" name="Google Shape;256;p13"/>
              <p:cNvSpPr txBox="1"/>
              <p:nvPr/>
            </p:nvSpPr>
            <p:spPr>
              <a:xfrm>
                <a:off x="2464597" y="3680796"/>
                <a:ext cx="122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Open Sans"/>
                    <a:ea typeface="Open Sans"/>
                    <a:cs typeface="Open Sans"/>
                    <a:sym typeface="Open Sans"/>
                  </a:rPr>
                  <a:t>Enter Text Here</a:t>
                </a:r>
                <a:endParaRPr sz="12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  <p:grpSp>
        <p:nvGrpSpPr>
          <p:cNvPr id="257" name="Google Shape;257;p13"/>
          <p:cNvGrpSpPr/>
          <p:nvPr/>
        </p:nvGrpSpPr>
        <p:grpSpPr>
          <a:xfrm>
            <a:off x="544275" y="10104242"/>
            <a:ext cx="6483900" cy="55545"/>
            <a:chOff x="544275" y="10104242"/>
            <a:chExt cx="6483900" cy="55545"/>
          </a:xfrm>
        </p:grpSpPr>
        <p:cxnSp>
          <p:nvCxnSpPr>
            <p:cNvPr id="258" name="Google Shape;258;p13"/>
            <p:cNvCxnSpPr/>
            <p:nvPr/>
          </p:nvCxnSpPr>
          <p:spPr>
            <a:xfrm>
              <a:off x="544275" y="10104242"/>
              <a:ext cx="6483900" cy="0"/>
            </a:xfrm>
            <a:prstGeom prst="straightConnector1">
              <a:avLst/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544275" y="10159787"/>
              <a:ext cx="6483900" cy="0"/>
            </a:xfrm>
            <a:prstGeom prst="straightConnector1">
              <a:avLst/>
            </a:prstGeom>
            <a:noFill/>
            <a:ln cap="flat" cmpd="sng" w="38100">
              <a:solidFill>
                <a:srgbClr val="C6C6C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