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Grenze Gotisch"/>
      <p:regular r:id="rId8"/>
      <p:bold r:id="rId9"/>
    </p:embeddedFont>
    <p:embeddedFont>
      <p:font typeface="Rye"/>
      <p:regular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47">
          <p15:clr>
            <a:srgbClr val="747775"/>
          </p15:clr>
        </p15:guide>
        <p15:guide id="2" pos="4415">
          <p15:clr>
            <a:srgbClr val="747775"/>
          </p15:clr>
        </p15:guide>
        <p15:guide id="3" orient="horz" pos="4802">
          <p15:clr>
            <a:srgbClr val="747775"/>
          </p15:clr>
        </p15:guide>
        <p15:guide id="4" orient="horz" pos="639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7"/>
        <p:guide pos="4415"/>
        <p:guide pos="4802" orient="horz"/>
        <p:guide pos="6395"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Rye-regular.fntdata"/><Relationship Id="rId9" Type="http://schemas.openxmlformats.org/officeDocument/2006/relationships/font" Target="fonts/GrenzeGotisch-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GrenzeGotisch-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b4f7645cc8_0_1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b4f7645cc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Ресурс 1@2x.png"/>
          <p:cNvPicPr preferRelativeResize="0"/>
          <p:nvPr/>
        </p:nvPicPr>
        <p:blipFill rotWithShape="1">
          <a:blip r:embed="rId3">
            <a:alphaModFix/>
          </a:blip>
          <a:srcRect b="69" l="59" r="69" t="59"/>
          <a:stretch/>
        </p:blipFill>
        <p:spPr>
          <a:xfrm>
            <a:off x="0" y="1314"/>
            <a:ext cx="7560001" cy="10689371"/>
          </a:xfrm>
          <a:prstGeom prst="rect">
            <a:avLst/>
          </a:prstGeom>
          <a:noFill/>
          <a:ln>
            <a:noFill/>
          </a:ln>
        </p:spPr>
      </p:pic>
      <p:grpSp>
        <p:nvGrpSpPr>
          <p:cNvPr id="55" name="Google Shape;55;p13"/>
          <p:cNvGrpSpPr/>
          <p:nvPr/>
        </p:nvGrpSpPr>
        <p:grpSpPr>
          <a:xfrm>
            <a:off x="551600" y="809125"/>
            <a:ext cx="6456900" cy="86300"/>
            <a:chOff x="551600" y="809125"/>
            <a:chExt cx="6456900" cy="86300"/>
          </a:xfrm>
        </p:grpSpPr>
        <p:cxnSp>
          <p:nvCxnSpPr>
            <p:cNvPr id="56" name="Google Shape;56;p13"/>
            <p:cNvCxnSpPr/>
            <p:nvPr/>
          </p:nvCxnSpPr>
          <p:spPr>
            <a:xfrm>
              <a:off x="551600" y="809125"/>
              <a:ext cx="6456900" cy="0"/>
            </a:xfrm>
            <a:prstGeom prst="straightConnector1">
              <a:avLst/>
            </a:prstGeom>
            <a:noFill/>
            <a:ln cap="flat" cmpd="sng" w="28575">
              <a:solidFill>
                <a:srgbClr val="3D342A"/>
              </a:solidFill>
              <a:prstDash val="solid"/>
              <a:round/>
              <a:headEnd len="med" w="med" type="none"/>
              <a:tailEnd len="med" w="med" type="none"/>
            </a:ln>
          </p:spPr>
        </p:cxnSp>
        <p:cxnSp>
          <p:nvCxnSpPr>
            <p:cNvPr id="57" name="Google Shape;57;p13"/>
            <p:cNvCxnSpPr/>
            <p:nvPr/>
          </p:nvCxnSpPr>
          <p:spPr>
            <a:xfrm>
              <a:off x="551600" y="895425"/>
              <a:ext cx="6456900" cy="0"/>
            </a:xfrm>
            <a:prstGeom prst="straightConnector1">
              <a:avLst/>
            </a:prstGeom>
            <a:noFill/>
            <a:ln cap="flat" cmpd="sng" w="9525">
              <a:solidFill>
                <a:srgbClr val="3D342A"/>
              </a:solidFill>
              <a:prstDash val="solid"/>
              <a:round/>
              <a:headEnd len="med" w="med" type="none"/>
              <a:tailEnd len="med" w="med" type="none"/>
            </a:ln>
          </p:spPr>
        </p:cxnSp>
      </p:grpSp>
      <p:grpSp>
        <p:nvGrpSpPr>
          <p:cNvPr id="58" name="Google Shape;58;p13"/>
          <p:cNvGrpSpPr/>
          <p:nvPr/>
        </p:nvGrpSpPr>
        <p:grpSpPr>
          <a:xfrm rot="10800000">
            <a:off x="551600" y="2053425"/>
            <a:ext cx="6456900" cy="86300"/>
            <a:chOff x="551600" y="809125"/>
            <a:chExt cx="6456900" cy="86300"/>
          </a:xfrm>
        </p:grpSpPr>
        <p:cxnSp>
          <p:nvCxnSpPr>
            <p:cNvPr id="59" name="Google Shape;59;p13"/>
            <p:cNvCxnSpPr/>
            <p:nvPr/>
          </p:nvCxnSpPr>
          <p:spPr>
            <a:xfrm>
              <a:off x="551600" y="809125"/>
              <a:ext cx="6456900" cy="0"/>
            </a:xfrm>
            <a:prstGeom prst="straightConnector1">
              <a:avLst/>
            </a:prstGeom>
            <a:noFill/>
            <a:ln cap="flat" cmpd="sng" w="28575">
              <a:solidFill>
                <a:srgbClr val="3D342A"/>
              </a:solidFill>
              <a:prstDash val="solid"/>
              <a:round/>
              <a:headEnd len="med" w="med" type="none"/>
              <a:tailEnd len="med" w="med" type="none"/>
            </a:ln>
          </p:spPr>
        </p:cxnSp>
        <p:cxnSp>
          <p:nvCxnSpPr>
            <p:cNvPr id="60" name="Google Shape;60;p13"/>
            <p:cNvCxnSpPr/>
            <p:nvPr/>
          </p:nvCxnSpPr>
          <p:spPr>
            <a:xfrm>
              <a:off x="551600" y="895425"/>
              <a:ext cx="6456900" cy="0"/>
            </a:xfrm>
            <a:prstGeom prst="straightConnector1">
              <a:avLst/>
            </a:prstGeom>
            <a:noFill/>
            <a:ln cap="flat" cmpd="sng" w="9525">
              <a:solidFill>
                <a:srgbClr val="3D342A"/>
              </a:solidFill>
              <a:prstDash val="solid"/>
              <a:round/>
              <a:headEnd len="med" w="med" type="none"/>
              <a:tailEnd len="med" w="med" type="none"/>
            </a:ln>
          </p:spPr>
        </p:cxnSp>
      </p:grpSp>
      <p:cxnSp>
        <p:nvCxnSpPr>
          <p:cNvPr id="61" name="Google Shape;61;p13"/>
          <p:cNvCxnSpPr/>
          <p:nvPr/>
        </p:nvCxnSpPr>
        <p:spPr>
          <a:xfrm rot="10800000">
            <a:off x="551600" y="2535398"/>
            <a:ext cx="6456900" cy="0"/>
          </a:xfrm>
          <a:prstGeom prst="straightConnector1">
            <a:avLst/>
          </a:prstGeom>
          <a:noFill/>
          <a:ln cap="flat" cmpd="sng" w="28575">
            <a:solidFill>
              <a:srgbClr val="3D342A"/>
            </a:solidFill>
            <a:prstDash val="solid"/>
            <a:round/>
            <a:headEnd len="med" w="med" type="none"/>
            <a:tailEnd len="med" w="med" type="none"/>
          </a:ln>
        </p:spPr>
      </p:cxnSp>
      <p:sp>
        <p:nvSpPr>
          <p:cNvPr id="62" name="Google Shape;62;p13"/>
          <p:cNvSpPr txBox="1"/>
          <p:nvPr/>
        </p:nvSpPr>
        <p:spPr>
          <a:xfrm>
            <a:off x="948600" y="310650"/>
            <a:ext cx="5662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3D342A"/>
                </a:solidFill>
                <a:latin typeface="Grenze Gotisch"/>
                <a:ea typeface="Grenze Gotisch"/>
                <a:cs typeface="Grenze Gotisch"/>
                <a:sym typeface="Grenze Gotisch"/>
              </a:rPr>
              <a:t>Morning Issue – March 3rd, 1937</a:t>
            </a:r>
            <a:endParaRPr sz="1800">
              <a:solidFill>
                <a:srgbClr val="3D342A"/>
              </a:solidFill>
              <a:latin typeface="Grenze Gotisch"/>
              <a:ea typeface="Grenze Gotisch"/>
              <a:cs typeface="Grenze Gotisch"/>
              <a:sym typeface="Grenze Gotisch"/>
            </a:endParaRPr>
          </a:p>
        </p:txBody>
      </p:sp>
      <p:sp>
        <p:nvSpPr>
          <p:cNvPr id="63" name="Google Shape;63;p13"/>
          <p:cNvSpPr txBox="1"/>
          <p:nvPr/>
        </p:nvSpPr>
        <p:spPr>
          <a:xfrm>
            <a:off x="199500" y="819709"/>
            <a:ext cx="71610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600">
                <a:solidFill>
                  <a:srgbClr val="3D342A"/>
                </a:solidFill>
                <a:latin typeface="Rye"/>
                <a:ea typeface="Rye"/>
                <a:cs typeface="Rye"/>
                <a:sym typeface="Rye"/>
              </a:rPr>
              <a:t>The Old Post</a:t>
            </a:r>
            <a:endParaRPr sz="7600">
              <a:solidFill>
                <a:srgbClr val="3D342A"/>
              </a:solidFill>
              <a:latin typeface="Rye"/>
              <a:ea typeface="Rye"/>
              <a:cs typeface="Rye"/>
              <a:sym typeface="Rye"/>
            </a:endParaRPr>
          </a:p>
        </p:txBody>
      </p:sp>
      <p:sp>
        <p:nvSpPr>
          <p:cNvPr id="64" name="Google Shape;64;p13"/>
          <p:cNvSpPr txBox="1"/>
          <p:nvPr/>
        </p:nvSpPr>
        <p:spPr>
          <a:xfrm>
            <a:off x="237550" y="2100366"/>
            <a:ext cx="7084800" cy="453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50">
                <a:solidFill>
                  <a:srgbClr val="3D342A"/>
                </a:solidFill>
                <a:latin typeface="Grenze Gotisch"/>
                <a:ea typeface="Grenze Gotisch"/>
                <a:cs typeface="Grenze Gotisch"/>
                <a:sym typeface="Grenze Gotisch"/>
              </a:rPr>
              <a:t>No. 287                Manchester – Wednesday, March 3rd, 1937                Price: Two Pence</a:t>
            </a:r>
            <a:endParaRPr sz="1750">
              <a:solidFill>
                <a:srgbClr val="3D342A"/>
              </a:solidFill>
              <a:latin typeface="Grenze Gotisch"/>
              <a:ea typeface="Grenze Gotisch"/>
              <a:cs typeface="Grenze Gotisch"/>
              <a:sym typeface="Grenze Gotisch"/>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4" title="Ресурс 1@2x.png"/>
          <p:cNvPicPr preferRelativeResize="0"/>
          <p:nvPr/>
        </p:nvPicPr>
        <p:blipFill rotWithShape="1">
          <a:blip r:embed="rId3">
            <a:alphaModFix/>
          </a:blip>
          <a:srcRect b="69" l="59" r="69" t="59"/>
          <a:stretch/>
        </p:blipFill>
        <p:spPr>
          <a:xfrm>
            <a:off x="-50" y="1314"/>
            <a:ext cx="7560001" cy="10689371"/>
          </a:xfrm>
          <a:prstGeom prst="rect">
            <a:avLst/>
          </a:prstGeom>
          <a:noFill/>
          <a:ln>
            <a:noFill/>
          </a:ln>
        </p:spPr>
      </p:pic>
      <p:grpSp>
        <p:nvGrpSpPr>
          <p:cNvPr id="70" name="Google Shape;70;p14"/>
          <p:cNvGrpSpPr/>
          <p:nvPr/>
        </p:nvGrpSpPr>
        <p:grpSpPr>
          <a:xfrm>
            <a:off x="551600" y="809125"/>
            <a:ext cx="6456900" cy="86300"/>
            <a:chOff x="551600" y="809125"/>
            <a:chExt cx="6456900" cy="86300"/>
          </a:xfrm>
        </p:grpSpPr>
        <p:cxnSp>
          <p:nvCxnSpPr>
            <p:cNvPr id="71" name="Google Shape;71;p14"/>
            <p:cNvCxnSpPr/>
            <p:nvPr/>
          </p:nvCxnSpPr>
          <p:spPr>
            <a:xfrm>
              <a:off x="551600" y="809125"/>
              <a:ext cx="6456900" cy="0"/>
            </a:xfrm>
            <a:prstGeom prst="straightConnector1">
              <a:avLst/>
            </a:prstGeom>
            <a:noFill/>
            <a:ln cap="flat" cmpd="sng" w="28575">
              <a:solidFill>
                <a:srgbClr val="3D342A"/>
              </a:solidFill>
              <a:prstDash val="solid"/>
              <a:round/>
              <a:headEnd len="med" w="med" type="none"/>
              <a:tailEnd len="med" w="med" type="none"/>
            </a:ln>
          </p:spPr>
        </p:cxnSp>
        <p:cxnSp>
          <p:nvCxnSpPr>
            <p:cNvPr id="72" name="Google Shape;72;p14"/>
            <p:cNvCxnSpPr/>
            <p:nvPr/>
          </p:nvCxnSpPr>
          <p:spPr>
            <a:xfrm>
              <a:off x="551600" y="895425"/>
              <a:ext cx="6456900" cy="0"/>
            </a:xfrm>
            <a:prstGeom prst="straightConnector1">
              <a:avLst/>
            </a:prstGeom>
            <a:noFill/>
            <a:ln cap="flat" cmpd="sng" w="9525">
              <a:solidFill>
                <a:srgbClr val="3D342A"/>
              </a:solidFill>
              <a:prstDash val="solid"/>
              <a:round/>
              <a:headEnd len="med" w="med" type="none"/>
              <a:tailEnd len="med" w="med" type="none"/>
            </a:ln>
          </p:spPr>
        </p:cxnSp>
      </p:grpSp>
      <p:grpSp>
        <p:nvGrpSpPr>
          <p:cNvPr id="73" name="Google Shape;73;p14"/>
          <p:cNvGrpSpPr/>
          <p:nvPr/>
        </p:nvGrpSpPr>
        <p:grpSpPr>
          <a:xfrm rot="10800000">
            <a:off x="551600" y="2053425"/>
            <a:ext cx="6456900" cy="86300"/>
            <a:chOff x="551600" y="809125"/>
            <a:chExt cx="6456900" cy="86300"/>
          </a:xfrm>
        </p:grpSpPr>
        <p:cxnSp>
          <p:nvCxnSpPr>
            <p:cNvPr id="74" name="Google Shape;74;p14"/>
            <p:cNvCxnSpPr/>
            <p:nvPr/>
          </p:nvCxnSpPr>
          <p:spPr>
            <a:xfrm>
              <a:off x="551600" y="809125"/>
              <a:ext cx="6456900" cy="0"/>
            </a:xfrm>
            <a:prstGeom prst="straightConnector1">
              <a:avLst/>
            </a:prstGeom>
            <a:noFill/>
            <a:ln cap="flat" cmpd="sng" w="28575">
              <a:solidFill>
                <a:srgbClr val="3D342A"/>
              </a:solidFill>
              <a:prstDash val="solid"/>
              <a:round/>
              <a:headEnd len="med" w="med" type="none"/>
              <a:tailEnd len="med" w="med" type="none"/>
            </a:ln>
          </p:spPr>
        </p:cxnSp>
        <p:cxnSp>
          <p:nvCxnSpPr>
            <p:cNvPr id="75" name="Google Shape;75;p14"/>
            <p:cNvCxnSpPr/>
            <p:nvPr/>
          </p:nvCxnSpPr>
          <p:spPr>
            <a:xfrm>
              <a:off x="551600" y="895425"/>
              <a:ext cx="6456900" cy="0"/>
            </a:xfrm>
            <a:prstGeom prst="straightConnector1">
              <a:avLst/>
            </a:prstGeom>
            <a:noFill/>
            <a:ln cap="flat" cmpd="sng" w="9525">
              <a:solidFill>
                <a:srgbClr val="3D342A"/>
              </a:solidFill>
              <a:prstDash val="solid"/>
              <a:round/>
              <a:headEnd len="med" w="med" type="none"/>
              <a:tailEnd len="med" w="med" type="none"/>
            </a:ln>
          </p:spPr>
        </p:cxnSp>
      </p:grpSp>
      <p:cxnSp>
        <p:nvCxnSpPr>
          <p:cNvPr id="76" name="Google Shape;76;p14"/>
          <p:cNvCxnSpPr/>
          <p:nvPr/>
        </p:nvCxnSpPr>
        <p:spPr>
          <a:xfrm rot="10800000">
            <a:off x="551600" y="2535398"/>
            <a:ext cx="6456900" cy="0"/>
          </a:xfrm>
          <a:prstGeom prst="straightConnector1">
            <a:avLst/>
          </a:prstGeom>
          <a:noFill/>
          <a:ln cap="flat" cmpd="sng" w="28575">
            <a:solidFill>
              <a:srgbClr val="3D342A"/>
            </a:solidFill>
            <a:prstDash val="solid"/>
            <a:round/>
            <a:headEnd len="med" w="med" type="none"/>
            <a:tailEnd len="med" w="med" type="none"/>
          </a:ln>
        </p:spPr>
      </p:cxnSp>
      <p:sp>
        <p:nvSpPr>
          <p:cNvPr id="77" name="Google Shape;77;p14"/>
          <p:cNvSpPr txBox="1"/>
          <p:nvPr/>
        </p:nvSpPr>
        <p:spPr>
          <a:xfrm>
            <a:off x="948600" y="310650"/>
            <a:ext cx="5662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3D342A"/>
                </a:solidFill>
                <a:latin typeface="Grenze Gotisch"/>
                <a:ea typeface="Grenze Gotisch"/>
                <a:cs typeface="Grenze Gotisch"/>
                <a:sym typeface="Grenze Gotisch"/>
              </a:rPr>
              <a:t>Lorem ipsum dolor sit amet</a:t>
            </a:r>
            <a:endParaRPr sz="1800">
              <a:solidFill>
                <a:srgbClr val="3D342A"/>
              </a:solidFill>
              <a:latin typeface="Grenze Gotisch"/>
              <a:ea typeface="Grenze Gotisch"/>
              <a:cs typeface="Grenze Gotisch"/>
              <a:sym typeface="Grenze Gotisch"/>
            </a:endParaRPr>
          </a:p>
        </p:txBody>
      </p:sp>
      <p:sp>
        <p:nvSpPr>
          <p:cNvPr id="78" name="Google Shape;78;p14"/>
          <p:cNvSpPr txBox="1"/>
          <p:nvPr/>
        </p:nvSpPr>
        <p:spPr>
          <a:xfrm>
            <a:off x="199500" y="819709"/>
            <a:ext cx="7161000" cy="130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300">
                <a:solidFill>
                  <a:srgbClr val="3D342A"/>
                </a:solidFill>
                <a:latin typeface="Rye"/>
                <a:ea typeface="Rye"/>
                <a:cs typeface="Rye"/>
                <a:sym typeface="Rye"/>
              </a:rPr>
              <a:t>Lorem Ipsum</a:t>
            </a:r>
            <a:endParaRPr sz="7300">
              <a:solidFill>
                <a:srgbClr val="3D342A"/>
              </a:solidFill>
              <a:latin typeface="Rye"/>
              <a:ea typeface="Rye"/>
              <a:cs typeface="Rye"/>
              <a:sym typeface="Rye"/>
            </a:endParaRPr>
          </a:p>
        </p:txBody>
      </p:sp>
      <p:sp>
        <p:nvSpPr>
          <p:cNvPr id="79" name="Google Shape;79;p14"/>
          <p:cNvSpPr txBox="1"/>
          <p:nvPr/>
        </p:nvSpPr>
        <p:spPr>
          <a:xfrm>
            <a:off x="237550" y="2100366"/>
            <a:ext cx="7084800" cy="453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50">
                <a:solidFill>
                  <a:srgbClr val="3D342A"/>
                </a:solidFill>
                <a:latin typeface="Grenze Gotisch"/>
                <a:ea typeface="Grenze Gotisch"/>
                <a:cs typeface="Grenze Gotisch"/>
                <a:sym typeface="Grenze Gotisch"/>
              </a:rPr>
              <a:t>Lorem ipsum </a:t>
            </a:r>
            <a:r>
              <a:rPr lang="en" sz="1750">
                <a:solidFill>
                  <a:srgbClr val="3D342A"/>
                </a:solidFill>
                <a:latin typeface="Grenze Gotisch"/>
                <a:ea typeface="Grenze Gotisch"/>
                <a:cs typeface="Grenze Gotisch"/>
                <a:sym typeface="Grenze Gotisch"/>
              </a:rPr>
              <a:t>dolor</a:t>
            </a:r>
            <a:r>
              <a:rPr lang="en" sz="1750">
                <a:solidFill>
                  <a:srgbClr val="3D342A"/>
                </a:solidFill>
                <a:latin typeface="Grenze Gotisch"/>
                <a:ea typeface="Grenze Gotisch"/>
                <a:cs typeface="Grenze Gotisch"/>
                <a:sym typeface="Grenze Gotisch"/>
              </a:rPr>
              <a:t>                       Sit amet consectetur                        Adipiscing elit sed do</a:t>
            </a:r>
            <a:endParaRPr sz="1750">
              <a:solidFill>
                <a:srgbClr val="3D342A"/>
              </a:solidFill>
              <a:latin typeface="Grenze Gotisch"/>
              <a:ea typeface="Grenze Gotisch"/>
              <a:cs typeface="Grenze Gotisch"/>
              <a:sym typeface="Grenze Gotisch"/>
            </a:endParaRPr>
          </a:p>
        </p:txBody>
      </p:sp>
      <p:pic>
        <p:nvPicPr>
          <p:cNvPr id="80" name="Google Shape;80;p14" title="Ресурс 2@2x.png"/>
          <p:cNvPicPr preferRelativeResize="0"/>
          <p:nvPr/>
        </p:nvPicPr>
        <p:blipFill>
          <a:blip r:embed="rId4">
            <a:alphaModFix/>
          </a:blip>
          <a:stretch>
            <a:fillRect/>
          </a:stretch>
        </p:blipFill>
        <p:spPr>
          <a:xfrm>
            <a:off x="551600" y="2852825"/>
            <a:ext cx="2562250" cy="3340450"/>
          </a:xfrm>
          <a:prstGeom prst="rect">
            <a:avLst/>
          </a:prstGeom>
          <a:noFill/>
          <a:ln>
            <a:noFill/>
          </a:ln>
        </p:spPr>
      </p:pic>
      <p:pic>
        <p:nvPicPr>
          <p:cNvPr id="81" name="Google Shape;81;p14" title="Ресурс 3@2x.png"/>
          <p:cNvPicPr preferRelativeResize="0"/>
          <p:nvPr/>
        </p:nvPicPr>
        <p:blipFill rotWithShape="1">
          <a:blip r:embed="rId5">
            <a:alphaModFix/>
          </a:blip>
          <a:srcRect b="0" l="0" r="0" t="9288"/>
          <a:stretch/>
        </p:blipFill>
        <p:spPr>
          <a:xfrm>
            <a:off x="3457275" y="7847475"/>
            <a:ext cx="3551226" cy="2305050"/>
          </a:xfrm>
          <a:prstGeom prst="rect">
            <a:avLst/>
          </a:prstGeom>
          <a:noFill/>
          <a:ln>
            <a:noFill/>
          </a:ln>
        </p:spPr>
      </p:pic>
      <p:cxnSp>
        <p:nvCxnSpPr>
          <p:cNvPr id="82" name="Google Shape;82;p14"/>
          <p:cNvCxnSpPr/>
          <p:nvPr/>
        </p:nvCxnSpPr>
        <p:spPr>
          <a:xfrm>
            <a:off x="3290025" y="2864700"/>
            <a:ext cx="0" cy="7284600"/>
          </a:xfrm>
          <a:prstGeom prst="straightConnector1">
            <a:avLst/>
          </a:prstGeom>
          <a:noFill/>
          <a:ln cap="flat" cmpd="sng" w="9525">
            <a:solidFill>
              <a:srgbClr val="3D342A"/>
            </a:solidFill>
            <a:prstDash val="solid"/>
            <a:round/>
            <a:headEnd len="med" w="med" type="none"/>
            <a:tailEnd len="med" w="med" type="none"/>
          </a:ln>
        </p:spPr>
      </p:cxnSp>
      <p:sp>
        <p:nvSpPr>
          <p:cNvPr id="83" name="Google Shape;83;p14"/>
          <p:cNvSpPr txBox="1"/>
          <p:nvPr/>
        </p:nvSpPr>
        <p:spPr>
          <a:xfrm>
            <a:off x="3363265" y="2589438"/>
            <a:ext cx="3905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rgbClr val="3D342A"/>
                </a:solidFill>
                <a:latin typeface="Grenze Gotisch"/>
                <a:ea typeface="Grenze Gotisch"/>
                <a:cs typeface="Grenze Gotisch"/>
                <a:sym typeface="Grenze Gotisch"/>
              </a:rPr>
              <a:t>Lorem Ipsum Dolor</a:t>
            </a:r>
            <a:endParaRPr sz="4000">
              <a:solidFill>
                <a:srgbClr val="3D342A"/>
              </a:solidFill>
              <a:latin typeface="Grenze Gotisch"/>
              <a:ea typeface="Grenze Gotisch"/>
              <a:cs typeface="Grenze Gotisch"/>
              <a:sym typeface="Grenze Gotisch"/>
            </a:endParaRPr>
          </a:p>
        </p:txBody>
      </p:sp>
      <p:sp>
        <p:nvSpPr>
          <p:cNvPr id="84" name="Google Shape;84;p14"/>
          <p:cNvSpPr txBox="1"/>
          <p:nvPr/>
        </p:nvSpPr>
        <p:spPr>
          <a:xfrm>
            <a:off x="3363275" y="3248302"/>
            <a:ext cx="3721500" cy="4571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solidFill>
                  <a:srgbClr val="3D342A"/>
                </a:solidFill>
                <a:latin typeface="Grenze Gotisch"/>
                <a:ea typeface="Grenze Gotisch"/>
                <a:cs typeface="Grenze Gotisch"/>
                <a:sym typeface="Grenze Gotisch"/>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500">
              <a:solidFill>
                <a:srgbClr val="3D342A"/>
              </a:solidFill>
              <a:latin typeface="Grenze Gotisch"/>
              <a:ea typeface="Grenze Gotisch"/>
              <a:cs typeface="Grenze Gotisch"/>
              <a:sym typeface="Grenze Gotisch"/>
            </a:endParaRPr>
          </a:p>
          <a:p>
            <a:pPr indent="0" lvl="0" marL="0" rtl="0" algn="just">
              <a:spcBef>
                <a:spcPts val="0"/>
              </a:spcBef>
              <a:spcAft>
                <a:spcPts val="0"/>
              </a:spcAft>
              <a:buNone/>
            </a:pPr>
            <a:r>
              <a:t/>
            </a:r>
            <a:endParaRPr sz="1500">
              <a:solidFill>
                <a:srgbClr val="3D342A"/>
              </a:solidFill>
              <a:latin typeface="Grenze Gotisch"/>
              <a:ea typeface="Grenze Gotisch"/>
              <a:cs typeface="Grenze Gotisch"/>
              <a:sym typeface="Grenze Gotisch"/>
            </a:endParaRPr>
          </a:p>
          <a:p>
            <a:pPr indent="0" lvl="0" marL="0" rtl="0" algn="just">
              <a:spcBef>
                <a:spcPts val="0"/>
              </a:spcBef>
              <a:spcAft>
                <a:spcPts val="0"/>
              </a:spcAft>
              <a:buNone/>
            </a:pPr>
            <a:r>
              <a:rPr lang="en" sz="1500">
                <a:solidFill>
                  <a:srgbClr val="3D342A"/>
                </a:solidFill>
                <a:latin typeface="Grenze Gotisch"/>
                <a:ea typeface="Grenze Gotisch"/>
                <a:cs typeface="Grenze Gotisch"/>
                <a:sym typeface="Grenze Gotisch"/>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500">
              <a:solidFill>
                <a:srgbClr val="3D342A"/>
              </a:solidFill>
              <a:latin typeface="Grenze Gotisch"/>
              <a:ea typeface="Grenze Gotisch"/>
              <a:cs typeface="Grenze Gotisch"/>
              <a:sym typeface="Grenze Gotisch"/>
            </a:endParaRPr>
          </a:p>
        </p:txBody>
      </p:sp>
      <p:sp>
        <p:nvSpPr>
          <p:cNvPr id="85" name="Google Shape;85;p14"/>
          <p:cNvSpPr txBox="1"/>
          <p:nvPr/>
        </p:nvSpPr>
        <p:spPr>
          <a:xfrm>
            <a:off x="465000" y="6361526"/>
            <a:ext cx="2825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rgbClr val="3D342A"/>
                </a:solidFill>
                <a:latin typeface="Grenze Gotisch"/>
                <a:ea typeface="Grenze Gotisch"/>
                <a:cs typeface="Grenze Gotisch"/>
                <a:sym typeface="Grenze Gotisch"/>
              </a:rPr>
              <a:t>Lorem Ipsum</a:t>
            </a:r>
            <a:endParaRPr sz="4000">
              <a:solidFill>
                <a:srgbClr val="3D342A"/>
              </a:solidFill>
              <a:latin typeface="Grenze Gotisch"/>
              <a:ea typeface="Grenze Gotisch"/>
              <a:cs typeface="Grenze Gotisch"/>
              <a:sym typeface="Grenze Gotisch"/>
            </a:endParaRPr>
          </a:p>
        </p:txBody>
      </p:sp>
      <p:sp>
        <p:nvSpPr>
          <p:cNvPr id="86" name="Google Shape;86;p14"/>
          <p:cNvSpPr txBox="1"/>
          <p:nvPr/>
        </p:nvSpPr>
        <p:spPr>
          <a:xfrm>
            <a:off x="465000" y="7128504"/>
            <a:ext cx="2751900" cy="3186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solidFill>
                  <a:srgbClr val="3D342A"/>
                </a:solidFill>
                <a:latin typeface="Grenze Gotisch"/>
                <a:ea typeface="Grenze Gotisch"/>
                <a:cs typeface="Grenze Gotisch"/>
                <a:sym typeface="Grenze Gotisch"/>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500">
              <a:solidFill>
                <a:srgbClr val="3D342A"/>
              </a:solidFill>
              <a:latin typeface="Grenze Gotisch"/>
              <a:ea typeface="Grenze Gotisch"/>
              <a:cs typeface="Grenze Gotisch"/>
              <a:sym typeface="Grenze Gotisch"/>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