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3657600" cx="8229600"/>
  <p:notesSz cx="6858000" cy="9144000"/>
  <p:embeddedFontLst>
    <p:embeddedFont>
      <p:font typeface="Lavishly Yours"/>
      <p:regular r:id="rId8"/>
    </p:embeddedFont>
    <p:embeddedFont>
      <p:font typeface="Allison"/>
      <p:regular r:id="rId9"/>
    </p:embeddedFont>
    <p:embeddedFont>
      <p:font typeface="Merriweather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52">
          <p15:clr>
            <a:srgbClr val="747775"/>
          </p15:clr>
        </p15:guide>
        <p15:guide id="2" pos="259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52" orient="horz"/>
        <p:guide pos="25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erriweather-bold.fntdata"/><Relationship Id="rId10" Type="http://schemas.openxmlformats.org/officeDocument/2006/relationships/font" Target="fonts/Merriweather-regular.fntdata"/><Relationship Id="rId13" Type="http://schemas.openxmlformats.org/officeDocument/2006/relationships/font" Target="fonts/Merriweather-boldItalic.fntdata"/><Relationship Id="rId12" Type="http://schemas.openxmlformats.org/officeDocument/2006/relationships/font" Target="fonts/Merriweather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llison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avishlyYour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-428335" y="685800"/>
            <a:ext cx="7715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-428335" y="685800"/>
            <a:ext cx="7715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2a6287c21f_0_35:notes"/>
          <p:cNvSpPr/>
          <p:nvPr>
            <p:ph idx="2" type="sldImg"/>
          </p:nvPr>
        </p:nvSpPr>
        <p:spPr>
          <a:xfrm>
            <a:off x="-428335" y="685800"/>
            <a:ext cx="7715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2a6287c21f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80538" y="529476"/>
            <a:ext cx="7668600" cy="14595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80530" y="2015378"/>
            <a:ext cx="7668600" cy="5637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80530" y="786578"/>
            <a:ext cx="7668600" cy="13962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80530" y="2241582"/>
            <a:ext cx="7668600" cy="9249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23850" lvl="0" marL="457200" algn="ctr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04800" lvl="1" marL="9144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80530" y="1529493"/>
            <a:ext cx="7668600" cy="5985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80530" y="316462"/>
            <a:ext cx="7668600" cy="407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80530" y="819538"/>
            <a:ext cx="7668600" cy="2429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80530" y="316462"/>
            <a:ext cx="7668600" cy="407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80530" y="819538"/>
            <a:ext cx="3600000" cy="2429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349160" y="819538"/>
            <a:ext cx="3600000" cy="2429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80530" y="316462"/>
            <a:ext cx="7668600" cy="407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80530" y="395093"/>
            <a:ext cx="2527200" cy="5373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80530" y="988160"/>
            <a:ext cx="2527200" cy="22608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41225" y="320107"/>
            <a:ext cx="5730900" cy="29091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114800" y="-89"/>
            <a:ext cx="4114800" cy="3657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76525" lIns="76525" spcFirstLastPara="1" rIns="76525" wrap="square" tIns="765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38950" y="876924"/>
            <a:ext cx="3640800" cy="10542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38950" y="1993298"/>
            <a:ext cx="3640800" cy="878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445550" y="514898"/>
            <a:ext cx="3453300" cy="26277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80530" y="3008409"/>
            <a:ext cx="5398800" cy="4302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80530" y="316462"/>
            <a:ext cx="7668600" cy="4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80530" y="819538"/>
            <a:ext cx="7668600" cy="24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76525" lIns="76525" spcFirstLastPara="1" rIns="76525" wrap="square" tIns="76525">
            <a:normAutofit/>
          </a:bodyPr>
          <a:lstStyle>
            <a:lvl1pPr indent="-3238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1pPr>
            <a:lvl2pPr indent="-3048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indent="-3048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indent="-3048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indent="-3048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indent="-3048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indent="-3048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indent="-3048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indent="-3048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525" lIns="76525" spcFirstLastPara="1" rIns="76525" wrap="square" tIns="76525">
            <a:normAutofit/>
          </a:bodyPr>
          <a:lstStyle>
            <a:lvl1pPr lvl="0" algn="r">
              <a:buNone/>
              <a:defRPr sz="800">
                <a:solidFill>
                  <a:schemeClr val="dk2"/>
                </a:solidFill>
              </a:defRPr>
            </a:lvl1pPr>
            <a:lvl2pPr lvl="1" algn="r">
              <a:buNone/>
              <a:defRPr sz="800">
                <a:solidFill>
                  <a:schemeClr val="dk2"/>
                </a:solidFill>
              </a:defRPr>
            </a:lvl2pPr>
            <a:lvl3pPr lvl="2" algn="r">
              <a:buNone/>
              <a:defRPr sz="800">
                <a:solidFill>
                  <a:schemeClr val="dk2"/>
                </a:solidFill>
              </a:defRPr>
            </a:lvl3pPr>
            <a:lvl4pPr lvl="3" algn="r">
              <a:buNone/>
              <a:defRPr sz="800">
                <a:solidFill>
                  <a:schemeClr val="dk2"/>
                </a:solidFill>
              </a:defRPr>
            </a:lvl4pPr>
            <a:lvl5pPr lvl="4" algn="r">
              <a:buNone/>
              <a:defRPr sz="800">
                <a:solidFill>
                  <a:schemeClr val="dk2"/>
                </a:solidFill>
              </a:defRPr>
            </a:lvl5pPr>
            <a:lvl6pPr lvl="5" algn="r">
              <a:buNone/>
              <a:defRPr sz="800">
                <a:solidFill>
                  <a:schemeClr val="dk2"/>
                </a:solidFill>
              </a:defRPr>
            </a:lvl6pPr>
            <a:lvl7pPr lvl="6" algn="r">
              <a:buNone/>
              <a:defRPr sz="800">
                <a:solidFill>
                  <a:schemeClr val="dk2"/>
                </a:solidFill>
              </a:defRPr>
            </a:lvl7pPr>
            <a:lvl8pPr lvl="7" algn="r">
              <a:buNone/>
              <a:defRPr sz="800">
                <a:solidFill>
                  <a:schemeClr val="dk2"/>
                </a:solidFill>
              </a:defRPr>
            </a:lvl8pPr>
            <a:lvl9pPr lvl="8" algn="r">
              <a:buNone/>
              <a:defRPr sz="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463" y="224900"/>
            <a:ext cx="7800673" cy="3237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79675" y="668423"/>
            <a:ext cx="459025" cy="278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oogle Shape;56;p13"/>
          <p:cNvGrpSpPr/>
          <p:nvPr/>
        </p:nvGrpSpPr>
        <p:grpSpPr>
          <a:xfrm>
            <a:off x="611431" y="150801"/>
            <a:ext cx="7006737" cy="2902025"/>
            <a:chOff x="603089" y="150801"/>
            <a:chExt cx="7006737" cy="2902025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603089" y="150801"/>
              <a:ext cx="6160800" cy="1569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200">
                  <a:solidFill>
                    <a:srgbClr val="B29269"/>
                  </a:solidFill>
                  <a:latin typeface="Allison"/>
                  <a:ea typeface="Allison"/>
                  <a:cs typeface="Allison"/>
                  <a:sym typeface="Allison"/>
                </a:rPr>
                <a:t>Gift Certificate</a:t>
              </a:r>
              <a:endParaRPr sz="10200">
                <a:solidFill>
                  <a:srgbClr val="B29269"/>
                </a:solidFill>
                <a:latin typeface="Allison"/>
                <a:ea typeface="Allison"/>
                <a:cs typeface="Allison"/>
                <a:sym typeface="Allison"/>
              </a:endParaRPr>
            </a:p>
          </p:txBody>
        </p:sp>
        <p:grpSp>
          <p:nvGrpSpPr>
            <p:cNvPr id="58" name="Google Shape;58;p13"/>
            <p:cNvGrpSpPr/>
            <p:nvPr/>
          </p:nvGrpSpPr>
          <p:grpSpPr>
            <a:xfrm>
              <a:off x="734631" y="1868025"/>
              <a:ext cx="6875169" cy="338700"/>
              <a:chOff x="734631" y="1868025"/>
              <a:chExt cx="6875169" cy="338700"/>
            </a:xfrm>
          </p:grpSpPr>
          <p:sp>
            <p:nvSpPr>
              <p:cNvPr id="59" name="Google Shape;59;p13"/>
              <p:cNvSpPr txBox="1"/>
              <p:nvPr/>
            </p:nvSpPr>
            <p:spPr>
              <a:xfrm>
                <a:off x="734631" y="1868025"/>
                <a:ext cx="3141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200">
                    <a:solidFill>
                      <a:srgbClr val="B29269"/>
                    </a:solidFill>
                    <a:latin typeface="Allison"/>
                    <a:ea typeface="Allison"/>
                    <a:cs typeface="Allison"/>
                    <a:sym typeface="Allison"/>
                  </a:rPr>
                  <a:t>To:</a:t>
                </a:r>
                <a:endParaRPr sz="2200">
                  <a:solidFill>
                    <a:srgbClr val="B29269"/>
                  </a:solidFill>
                  <a:latin typeface="Allison"/>
                  <a:ea typeface="Allison"/>
                  <a:cs typeface="Allison"/>
                  <a:sym typeface="Allison"/>
                </a:endParaRPr>
              </a:p>
            </p:txBody>
          </p:sp>
          <p:cxnSp>
            <p:nvCxnSpPr>
              <p:cNvPr id="60" name="Google Shape;60;p13"/>
              <p:cNvCxnSpPr/>
              <p:nvPr/>
            </p:nvCxnSpPr>
            <p:spPr>
              <a:xfrm>
                <a:off x="998100" y="2138050"/>
                <a:ext cx="6611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2B2B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1" name="Google Shape;61;p13"/>
            <p:cNvGrpSpPr/>
            <p:nvPr/>
          </p:nvGrpSpPr>
          <p:grpSpPr>
            <a:xfrm>
              <a:off x="734622" y="2273351"/>
              <a:ext cx="3429928" cy="338700"/>
              <a:chOff x="734622" y="1868025"/>
              <a:chExt cx="3429928" cy="338700"/>
            </a:xfrm>
          </p:grpSpPr>
          <p:sp>
            <p:nvSpPr>
              <p:cNvPr id="62" name="Google Shape;62;p13"/>
              <p:cNvSpPr txBox="1"/>
              <p:nvPr/>
            </p:nvSpPr>
            <p:spPr>
              <a:xfrm>
                <a:off x="734622" y="1868025"/>
                <a:ext cx="4812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200">
                    <a:solidFill>
                      <a:srgbClr val="B29269"/>
                    </a:solidFill>
                    <a:latin typeface="Allison"/>
                    <a:ea typeface="Allison"/>
                    <a:cs typeface="Allison"/>
                    <a:sym typeface="Allison"/>
                  </a:rPr>
                  <a:t>From:</a:t>
                </a:r>
                <a:endParaRPr sz="2200">
                  <a:solidFill>
                    <a:srgbClr val="B29269"/>
                  </a:solidFill>
                  <a:latin typeface="Allison"/>
                  <a:ea typeface="Allison"/>
                  <a:cs typeface="Allison"/>
                  <a:sym typeface="Allison"/>
                </a:endParaRPr>
              </a:p>
            </p:txBody>
          </p:sp>
          <p:cxnSp>
            <p:nvCxnSpPr>
              <p:cNvPr id="63" name="Google Shape;63;p13"/>
              <p:cNvCxnSpPr/>
              <p:nvPr/>
            </p:nvCxnSpPr>
            <p:spPr>
              <a:xfrm>
                <a:off x="1231150" y="2138050"/>
                <a:ext cx="2933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2B2B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4" name="Google Shape;64;p13"/>
            <p:cNvGrpSpPr/>
            <p:nvPr/>
          </p:nvGrpSpPr>
          <p:grpSpPr>
            <a:xfrm>
              <a:off x="4438285" y="2273350"/>
              <a:ext cx="3171540" cy="338700"/>
              <a:chOff x="993035" y="1868024"/>
              <a:chExt cx="3171540" cy="338700"/>
            </a:xfrm>
          </p:grpSpPr>
          <p:sp>
            <p:nvSpPr>
              <p:cNvPr id="65" name="Google Shape;65;p13"/>
              <p:cNvSpPr txBox="1"/>
              <p:nvPr/>
            </p:nvSpPr>
            <p:spPr>
              <a:xfrm>
                <a:off x="993035" y="1868024"/>
                <a:ext cx="7953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200">
                    <a:solidFill>
                      <a:srgbClr val="B29269"/>
                    </a:solidFill>
                    <a:latin typeface="Allison"/>
                    <a:ea typeface="Allison"/>
                    <a:cs typeface="Allison"/>
                    <a:sym typeface="Allison"/>
                  </a:rPr>
                  <a:t>Cert ID:</a:t>
                </a:r>
                <a:endParaRPr sz="2200">
                  <a:solidFill>
                    <a:srgbClr val="B29269"/>
                  </a:solidFill>
                  <a:latin typeface="Allison"/>
                  <a:ea typeface="Allison"/>
                  <a:cs typeface="Allison"/>
                  <a:sym typeface="Allison"/>
                </a:endParaRPr>
              </a:p>
            </p:txBody>
          </p:sp>
          <p:cxnSp>
            <p:nvCxnSpPr>
              <p:cNvPr id="66" name="Google Shape;66;p13"/>
              <p:cNvCxnSpPr/>
              <p:nvPr/>
            </p:nvCxnSpPr>
            <p:spPr>
              <a:xfrm>
                <a:off x="1813775" y="2138049"/>
                <a:ext cx="2350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2B2B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7" name="Google Shape;67;p13"/>
            <p:cNvGrpSpPr/>
            <p:nvPr/>
          </p:nvGrpSpPr>
          <p:grpSpPr>
            <a:xfrm>
              <a:off x="734627" y="2714126"/>
              <a:ext cx="4073573" cy="338700"/>
              <a:chOff x="734627" y="1868024"/>
              <a:chExt cx="4073573" cy="338700"/>
            </a:xfrm>
          </p:grpSpPr>
          <p:sp>
            <p:nvSpPr>
              <p:cNvPr id="68" name="Google Shape;68;p13"/>
              <p:cNvSpPr txBox="1"/>
              <p:nvPr/>
            </p:nvSpPr>
            <p:spPr>
              <a:xfrm>
                <a:off x="734627" y="1868024"/>
                <a:ext cx="7548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200">
                    <a:solidFill>
                      <a:srgbClr val="B29269"/>
                    </a:solidFill>
                    <a:latin typeface="Allison"/>
                    <a:ea typeface="Allison"/>
                    <a:cs typeface="Allison"/>
                    <a:sym typeface="Allison"/>
                  </a:rPr>
                  <a:t>Amount:</a:t>
                </a:r>
                <a:endParaRPr sz="2200">
                  <a:solidFill>
                    <a:srgbClr val="B29269"/>
                  </a:solidFill>
                  <a:latin typeface="Allison"/>
                  <a:ea typeface="Allison"/>
                  <a:cs typeface="Allison"/>
                  <a:sym typeface="Allison"/>
                </a:endParaRPr>
              </a:p>
            </p:txBody>
          </p:sp>
          <p:cxnSp>
            <p:nvCxnSpPr>
              <p:cNvPr id="69" name="Google Shape;69;p13"/>
              <p:cNvCxnSpPr/>
              <p:nvPr/>
            </p:nvCxnSpPr>
            <p:spPr>
              <a:xfrm>
                <a:off x="1570600" y="2138049"/>
                <a:ext cx="3237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2B2B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0" name="Google Shape;70;p13"/>
            <p:cNvGrpSpPr/>
            <p:nvPr/>
          </p:nvGrpSpPr>
          <p:grpSpPr>
            <a:xfrm>
              <a:off x="5026153" y="2714126"/>
              <a:ext cx="2583673" cy="338700"/>
              <a:chOff x="5026153" y="2714126"/>
              <a:chExt cx="2583673" cy="338700"/>
            </a:xfrm>
          </p:grpSpPr>
          <p:grpSp>
            <p:nvGrpSpPr>
              <p:cNvPr id="71" name="Google Shape;71;p13"/>
              <p:cNvGrpSpPr/>
              <p:nvPr/>
            </p:nvGrpSpPr>
            <p:grpSpPr>
              <a:xfrm>
                <a:off x="5026153" y="2714126"/>
                <a:ext cx="1073748" cy="338700"/>
                <a:chOff x="734627" y="1868024"/>
                <a:chExt cx="1073748" cy="338700"/>
              </a:xfrm>
            </p:grpSpPr>
            <p:sp>
              <p:nvSpPr>
                <p:cNvPr id="72" name="Google Shape;72;p13"/>
                <p:cNvSpPr txBox="1"/>
                <p:nvPr/>
              </p:nvSpPr>
              <p:spPr>
                <a:xfrm>
                  <a:off x="734627" y="1868024"/>
                  <a:ext cx="754800" cy="338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200">
                      <a:solidFill>
                        <a:srgbClr val="B29269"/>
                      </a:solidFill>
                      <a:latin typeface="Allison"/>
                      <a:ea typeface="Allison"/>
                      <a:cs typeface="Allison"/>
                      <a:sym typeface="Allison"/>
                    </a:rPr>
                    <a:t>Expiry:</a:t>
                  </a:r>
                  <a:endParaRPr sz="2200">
                    <a:solidFill>
                      <a:srgbClr val="B29269"/>
                    </a:solidFill>
                    <a:latin typeface="Allison"/>
                    <a:ea typeface="Allison"/>
                    <a:cs typeface="Allison"/>
                    <a:sym typeface="Allison"/>
                  </a:endParaRPr>
                </a:p>
              </p:txBody>
            </p:sp>
            <p:cxnSp>
              <p:nvCxnSpPr>
                <p:cNvPr id="73" name="Google Shape;73;p13"/>
                <p:cNvCxnSpPr/>
                <p:nvPr/>
              </p:nvCxnSpPr>
              <p:spPr>
                <a:xfrm>
                  <a:off x="1317275" y="2138049"/>
                  <a:ext cx="491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2B2B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cxnSp>
            <p:nvCxnSpPr>
              <p:cNvPr id="74" name="Google Shape;74;p13"/>
              <p:cNvCxnSpPr/>
              <p:nvPr/>
            </p:nvCxnSpPr>
            <p:spPr>
              <a:xfrm flipH="1" rot="10800000">
                <a:off x="6186175" y="2781525"/>
                <a:ext cx="152100" cy="2229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2926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" name="Google Shape;75;p13"/>
              <p:cNvCxnSpPr/>
              <p:nvPr/>
            </p:nvCxnSpPr>
            <p:spPr>
              <a:xfrm>
                <a:off x="6338276" y="2984151"/>
                <a:ext cx="491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2B2B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6" name="Google Shape;76;p13"/>
              <p:cNvCxnSpPr/>
              <p:nvPr/>
            </p:nvCxnSpPr>
            <p:spPr>
              <a:xfrm flipH="1" rot="10800000">
                <a:off x="6925875" y="2781525"/>
                <a:ext cx="152100" cy="2229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2926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7" name="Google Shape;77;p13"/>
              <p:cNvCxnSpPr/>
              <p:nvPr/>
            </p:nvCxnSpPr>
            <p:spPr>
              <a:xfrm>
                <a:off x="7118726" y="2984151"/>
                <a:ext cx="491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2B2B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8" name="Google Shape;78;p13"/>
            <p:cNvGrpSpPr/>
            <p:nvPr/>
          </p:nvGrpSpPr>
          <p:grpSpPr>
            <a:xfrm>
              <a:off x="4575053" y="1432100"/>
              <a:ext cx="3019565" cy="519700"/>
              <a:chOff x="4575053" y="1432100"/>
              <a:chExt cx="3019565" cy="519700"/>
            </a:xfrm>
          </p:grpSpPr>
          <p:sp>
            <p:nvSpPr>
              <p:cNvPr id="79" name="Google Shape;79;p13"/>
              <p:cNvSpPr txBox="1"/>
              <p:nvPr/>
            </p:nvSpPr>
            <p:spPr>
              <a:xfrm>
                <a:off x="5461918" y="1432100"/>
                <a:ext cx="21327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400">
                    <a:solidFill>
                      <a:srgbClr val="B29269"/>
                    </a:solidFill>
                    <a:latin typeface="Allison"/>
                    <a:ea typeface="Allison"/>
                    <a:cs typeface="Allison"/>
                    <a:sym typeface="Allison"/>
                  </a:rPr>
                  <a:t>Small Business Name</a:t>
                </a:r>
                <a:endParaRPr sz="2400">
                  <a:solidFill>
                    <a:srgbClr val="B29269"/>
                  </a:solidFill>
                  <a:latin typeface="Allison"/>
                  <a:ea typeface="Allison"/>
                  <a:cs typeface="Allison"/>
                  <a:sym typeface="Allison"/>
                </a:endParaRPr>
              </a:p>
            </p:txBody>
          </p:sp>
          <p:sp>
            <p:nvSpPr>
              <p:cNvPr id="80" name="Google Shape;80;p13"/>
              <p:cNvSpPr txBox="1"/>
              <p:nvPr/>
            </p:nvSpPr>
            <p:spPr>
              <a:xfrm>
                <a:off x="4575053" y="1828800"/>
                <a:ext cx="30195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rgbClr val="B29269"/>
                    </a:solidFill>
                    <a:latin typeface="Merriweather"/>
                    <a:ea typeface="Merriweather"/>
                    <a:cs typeface="Merriweather"/>
                    <a:sym typeface="Merriweather"/>
                  </a:rPr>
                  <a:t>88290 Larkin Island Apt. 994 | Manteshire| West Virginia</a:t>
                </a:r>
                <a:endParaRPr sz="800">
                  <a:solidFill>
                    <a:srgbClr val="B29269"/>
                  </a:solidFill>
                  <a:latin typeface="Merriweather"/>
                  <a:ea typeface="Merriweather"/>
                  <a:cs typeface="Merriweather"/>
                  <a:sym typeface="Merriweather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4"/>
          <p:cNvPicPr preferRelativeResize="0"/>
          <p:nvPr/>
        </p:nvPicPr>
        <p:blipFill rotWithShape="1">
          <a:blip r:embed="rId3">
            <a:alphaModFix/>
          </a:blip>
          <a:srcRect b="19460" l="4069" r="4060" t="19460"/>
          <a:stretch/>
        </p:blipFill>
        <p:spPr>
          <a:xfrm>
            <a:off x="-1" y="0"/>
            <a:ext cx="8229601" cy="3657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1867" y="211600"/>
            <a:ext cx="7827676" cy="32488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4"/>
          <p:cNvSpPr txBox="1"/>
          <p:nvPr/>
        </p:nvSpPr>
        <p:spPr>
          <a:xfrm>
            <a:off x="1019700" y="871433"/>
            <a:ext cx="64950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600">
                <a:solidFill>
                  <a:schemeClr val="lt1"/>
                </a:solidFill>
                <a:latin typeface="Lavishly Yours"/>
                <a:ea typeface="Lavishly Yours"/>
                <a:cs typeface="Lavishly Yours"/>
                <a:sym typeface="Lavishly Yours"/>
              </a:rPr>
              <a:t>your business name</a:t>
            </a:r>
            <a:endParaRPr sz="8600">
              <a:solidFill>
                <a:schemeClr val="lt1"/>
              </a:solidFill>
              <a:latin typeface="Lavishly Yours"/>
              <a:ea typeface="Lavishly Yours"/>
              <a:cs typeface="Lavishly Yours"/>
              <a:sym typeface="Lavishly Yours"/>
            </a:endParaRPr>
          </a:p>
        </p:txBody>
      </p:sp>
      <p:sp>
        <p:nvSpPr>
          <p:cNvPr id="88" name="Google Shape;88;p14"/>
          <p:cNvSpPr txBox="1"/>
          <p:nvPr/>
        </p:nvSpPr>
        <p:spPr>
          <a:xfrm>
            <a:off x="867300" y="3029783"/>
            <a:ext cx="64950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YOUR@MAIL.COM | WWW.NAMEBUSINESS.COM | 012</a:t>
            </a:r>
            <a:r>
              <a:rPr lang="ru" sz="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-345-6789</a:t>
            </a:r>
            <a:endParaRPr sz="9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89" name="Google Shape;8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44600" y="937425"/>
            <a:ext cx="740400" cy="44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