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EB Garamond SemiBold"/>
      <p:regular r:id="rId8"/>
      <p:bold r:id="rId9"/>
      <p:italic r:id="rId10"/>
      <p:boldItalic r:id="rId11"/>
    </p:embeddedFont>
    <p:embeddedFont>
      <p:font typeface="EB Garamond"/>
      <p:regular r:id="rId12"/>
      <p:bold r:id="rId13"/>
      <p:italic r:id="rId14"/>
      <p:boldItalic r:id="rId15"/>
    </p:embeddedFont>
    <p:embeddedFont>
      <p:font typeface="EB Garamond ExtraBold"/>
      <p:bold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orient="horz" pos="227">
          <p15:clr>
            <a:srgbClr val="747775"/>
          </p15:clr>
        </p15:guide>
        <p15:guide id="3" pos="4535">
          <p15:clr>
            <a:srgbClr val="747775"/>
          </p15:clr>
        </p15:guide>
        <p15:guide id="4" orient="horz" pos="65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227" orient="horz"/>
        <p:guide pos="4535"/>
        <p:guide pos="6520"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SemiBold-boldItalic.fntdata"/><Relationship Id="rId10" Type="http://schemas.openxmlformats.org/officeDocument/2006/relationships/font" Target="fonts/EBGaramondSemiBold-italic.fntdata"/><Relationship Id="rId13" Type="http://schemas.openxmlformats.org/officeDocument/2006/relationships/font" Target="fonts/EBGaramond-bold.fntdata"/><Relationship Id="rId12" Type="http://schemas.openxmlformats.org/officeDocument/2006/relationships/font" Target="fonts/EBGaramo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SemiBold-bold.fntdata"/><Relationship Id="rId15" Type="http://schemas.openxmlformats.org/officeDocument/2006/relationships/font" Target="fonts/EBGaramond-boldItalic.fntdata"/><Relationship Id="rId14" Type="http://schemas.openxmlformats.org/officeDocument/2006/relationships/font" Target="fonts/EBGaramond-italic.fntdata"/><Relationship Id="rId17" Type="http://schemas.openxmlformats.org/officeDocument/2006/relationships/font" Target="fonts/EBGaramondExtraBold-boldItalic.fntdata"/><Relationship Id="rId16" Type="http://schemas.openxmlformats.org/officeDocument/2006/relationships/font" Target="fonts/EBGaramond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EBGaramond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e13612be1_0_1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e13612be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75975" y="363450"/>
            <a:ext cx="6824100" cy="9986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372937" y="1532175"/>
            <a:ext cx="814125" cy="1043100"/>
          </a:xfrm>
          <a:prstGeom prst="rect">
            <a:avLst/>
          </a:prstGeom>
          <a:noFill/>
          <a:ln>
            <a:noFill/>
          </a:ln>
        </p:spPr>
      </p:pic>
      <p:grpSp>
        <p:nvGrpSpPr>
          <p:cNvPr id="56" name="Google Shape;56;p13"/>
          <p:cNvGrpSpPr/>
          <p:nvPr/>
        </p:nvGrpSpPr>
        <p:grpSpPr>
          <a:xfrm>
            <a:off x="704500" y="3584416"/>
            <a:ext cx="6150900" cy="1576726"/>
            <a:chOff x="704500" y="3584416"/>
            <a:chExt cx="6150900" cy="1576726"/>
          </a:xfrm>
        </p:grpSpPr>
        <p:sp>
          <p:nvSpPr>
            <p:cNvPr id="57" name="Google Shape;57;p13"/>
            <p:cNvSpPr txBox="1"/>
            <p:nvPr/>
          </p:nvSpPr>
          <p:spPr>
            <a:xfrm>
              <a:off x="1586700" y="3584416"/>
              <a:ext cx="43866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latin typeface="EB Garamond"/>
                  <a:ea typeface="EB Garamond"/>
                  <a:cs typeface="EB Garamond"/>
                  <a:sym typeface="EB Garamond"/>
                </a:rPr>
                <a:t>IN LOVING MEMORY OF</a:t>
              </a:r>
              <a:endParaRPr sz="2000">
                <a:latin typeface="EB Garamond"/>
                <a:ea typeface="EB Garamond"/>
                <a:cs typeface="EB Garamond"/>
                <a:sym typeface="EB Garamond"/>
              </a:endParaRPr>
            </a:p>
          </p:txBody>
        </p:sp>
        <p:sp>
          <p:nvSpPr>
            <p:cNvPr id="58" name="Google Shape;58;p13"/>
            <p:cNvSpPr txBox="1"/>
            <p:nvPr/>
          </p:nvSpPr>
          <p:spPr>
            <a:xfrm>
              <a:off x="704500" y="4048142"/>
              <a:ext cx="6150900" cy="661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300">
                  <a:latin typeface="EB Garamond ExtraBold"/>
                  <a:ea typeface="EB Garamond ExtraBold"/>
                  <a:cs typeface="EB Garamond ExtraBold"/>
                  <a:sym typeface="EB Garamond ExtraBold"/>
                </a:rPr>
                <a:t>ANTHONY FABER</a:t>
              </a:r>
              <a:endParaRPr sz="4300">
                <a:latin typeface="EB Garamond ExtraBold"/>
                <a:ea typeface="EB Garamond ExtraBold"/>
                <a:cs typeface="EB Garamond ExtraBold"/>
                <a:sym typeface="EB Garamond ExtraBold"/>
              </a:endParaRPr>
            </a:p>
          </p:txBody>
        </p:sp>
        <p:sp>
          <p:nvSpPr>
            <p:cNvPr id="59" name="Google Shape;59;p13"/>
            <p:cNvSpPr txBox="1"/>
            <p:nvPr/>
          </p:nvSpPr>
          <p:spPr>
            <a:xfrm>
              <a:off x="879900" y="4853342"/>
              <a:ext cx="58002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latin typeface="EB Garamond"/>
                  <a:ea typeface="EB Garamond"/>
                  <a:cs typeface="EB Garamond"/>
                  <a:sym typeface="EB Garamond"/>
                </a:rPr>
                <a:t>SEPTEMBER  05, 1952 - MARCH 02, 2025</a:t>
              </a:r>
              <a:endParaRPr sz="2000">
                <a:latin typeface="EB Garamond"/>
                <a:ea typeface="EB Garamond"/>
                <a:cs typeface="EB Garamond"/>
                <a:sym typeface="EB Garamond"/>
              </a:endParaRPr>
            </a:p>
          </p:txBody>
        </p:sp>
      </p:grpSp>
      <p:grpSp>
        <p:nvGrpSpPr>
          <p:cNvPr id="60" name="Google Shape;60;p13"/>
          <p:cNvGrpSpPr/>
          <p:nvPr/>
        </p:nvGrpSpPr>
        <p:grpSpPr>
          <a:xfrm>
            <a:off x="704500" y="8209083"/>
            <a:ext cx="6150900" cy="1133684"/>
            <a:chOff x="704500" y="8209083"/>
            <a:chExt cx="6150900" cy="1133684"/>
          </a:xfrm>
        </p:grpSpPr>
        <p:sp>
          <p:nvSpPr>
            <p:cNvPr id="61" name="Google Shape;61;p13"/>
            <p:cNvSpPr txBox="1"/>
            <p:nvPr/>
          </p:nvSpPr>
          <p:spPr>
            <a:xfrm>
              <a:off x="704500" y="8209083"/>
              <a:ext cx="6150900" cy="477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100">
                  <a:latin typeface="EB Garamond SemiBold"/>
                  <a:ea typeface="EB Garamond SemiBold"/>
                  <a:cs typeface="EB Garamond SemiBold"/>
                  <a:sym typeface="EB Garamond SemiBold"/>
                </a:rPr>
                <a:t>MARCH</a:t>
              </a:r>
              <a:r>
                <a:rPr lang="ru" sz="3100">
                  <a:latin typeface="EB Garamond SemiBold"/>
                  <a:ea typeface="EB Garamond SemiBold"/>
                  <a:cs typeface="EB Garamond SemiBold"/>
                  <a:sym typeface="EB Garamond SemiBold"/>
                </a:rPr>
                <a:t> 05, 2025</a:t>
              </a:r>
              <a:endParaRPr sz="3100">
                <a:latin typeface="EB Garamond SemiBold"/>
                <a:ea typeface="EB Garamond SemiBold"/>
                <a:cs typeface="EB Garamond SemiBold"/>
                <a:sym typeface="EB Garamond SemiBold"/>
              </a:endParaRPr>
            </a:p>
          </p:txBody>
        </p:sp>
        <p:sp>
          <p:nvSpPr>
            <p:cNvPr id="62" name="Google Shape;62;p13"/>
            <p:cNvSpPr txBox="1"/>
            <p:nvPr/>
          </p:nvSpPr>
          <p:spPr>
            <a:xfrm>
              <a:off x="879900" y="8788667"/>
              <a:ext cx="58002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latin typeface="EB Garamond"/>
                  <a:ea typeface="EB Garamond"/>
                  <a:cs typeface="EB Garamond"/>
                  <a:sym typeface="EB Garamond"/>
                </a:rPr>
                <a:t>12:00 PM</a:t>
              </a:r>
              <a:endParaRPr sz="1800">
                <a:latin typeface="EB Garamond"/>
                <a:ea typeface="EB Garamond"/>
                <a:cs typeface="EB Garamond"/>
                <a:sym typeface="EB Garamond"/>
              </a:endParaRPr>
            </a:p>
            <a:p>
              <a:pPr indent="0" lvl="0" marL="0" rtl="0" algn="ctr">
                <a:spcBef>
                  <a:spcPts val="0"/>
                </a:spcBef>
                <a:spcAft>
                  <a:spcPts val="0"/>
                </a:spcAft>
                <a:buNone/>
              </a:pPr>
              <a:r>
                <a:rPr lang="ru" sz="1800">
                  <a:latin typeface="EB Garamond"/>
                  <a:ea typeface="EB Garamond"/>
                  <a:cs typeface="EB Garamond"/>
                  <a:sym typeface="EB Garamond"/>
                </a:rPr>
                <a:t>123 ANYWHERE ST. ANY CITY, ST 12345</a:t>
              </a:r>
              <a:endParaRPr sz="1800">
                <a:latin typeface="EB Garamond"/>
                <a:ea typeface="EB Garamond"/>
                <a:cs typeface="EB Garamond"/>
                <a:sym typeface="EB Garamon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334950" y="352650"/>
            <a:ext cx="6824100" cy="9986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 name="Google Shape;68;p14"/>
          <p:cNvGrpSpPr/>
          <p:nvPr/>
        </p:nvGrpSpPr>
        <p:grpSpPr>
          <a:xfrm>
            <a:off x="1143150" y="1392175"/>
            <a:ext cx="5273700" cy="2094225"/>
            <a:chOff x="1143150" y="1392175"/>
            <a:chExt cx="5273700" cy="2094225"/>
          </a:xfrm>
        </p:grpSpPr>
        <p:sp>
          <p:nvSpPr>
            <p:cNvPr id="69" name="Google Shape;69;p14"/>
            <p:cNvSpPr txBox="1"/>
            <p:nvPr/>
          </p:nvSpPr>
          <p:spPr>
            <a:xfrm>
              <a:off x="1155600" y="1392175"/>
              <a:ext cx="5248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000">
                  <a:latin typeface="EB Garamond SemiBold"/>
                  <a:ea typeface="EB Garamond SemiBold"/>
                  <a:cs typeface="EB Garamond SemiBold"/>
                  <a:sym typeface="EB Garamond SemiBold"/>
                </a:rPr>
                <a:t>OBITUARY</a:t>
              </a:r>
              <a:endParaRPr sz="3000">
                <a:latin typeface="EB Garamond SemiBold"/>
                <a:ea typeface="EB Garamond SemiBold"/>
                <a:cs typeface="EB Garamond SemiBold"/>
                <a:sym typeface="EB Garamond SemiBold"/>
              </a:endParaRPr>
            </a:p>
          </p:txBody>
        </p:sp>
        <p:sp>
          <p:nvSpPr>
            <p:cNvPr id="70" name="Google Shape;70;p14"/>
            <p:cNvSpPr txBox="1"/>
            <p:nvPr/>
          </p:nvSpPr>
          <p:spPr>
            <a:xfrm>
              <a:off x="1143150" y="2020900"/>
              <a:ext cx="5273700" cy="1465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ru" sz="1700">
                  <a:latin typeface="EB Garamond"/>
                  <a:ea typeface="EB Garamond"/>
                  <a:cs typeface="EB Garamond"/>
                  <a:sym typeface="EB Garamond"/>
                </a:rPr>
                <a:t> Dolor sit amet, consectetur adipiscing elit. Donec tempor ultrices odio, nec rhoncus ex dignissim quis. Sed sollicitudin nunc non nisl pulvinar suscipit. Suspendisse ultricies nunc justo, et commodo ligula luctus quis. Nunc dictum ex vel dapibus imperdiet. </a:t>
              </a:r>
              <a:endParaRPr sz="1700">
                <a:latin typeface="EB Garamond"/>
                <a:ea typeface="EB Garamond"/>
                <a:cs typeface="EB Garamond"/>
                <a:sym typeface="EB Garamond"/>
              </a:endParaRPr>
            </a:p>
          </p:txBody>
        </p:sp>
      </p:grpSp>
      <p:grpSp>
        <p:nvGrpSpPr>
          <p:cNvPr id="71" name="Google Shape;71;p14"/>
          <p:cNvGrpSpPr/>
          <p:nvPr/>
        </p:nvGrpSpPr>
        <p:grpSpPr>
          <a:xfrm>
            <a:off x="1143150" y="4024075"/>
            <a:ext cx="5273700" cy="1492125"/>
            <a:chOff x="1143150" y="1392175"/>
            <a:chExt cx="5273700" cy="1492125"/>
          </a:xfrm>
        </p:grpSpPr>
        <p:sp>
          <p:nvSpPr>
            <p:cNvPr id="72" name="Google Shape;72;p14"/>
            <p:cNvSpPr txBox="1"/>
            <p:nvPr/>
          </p:nvSpPr>
          <p:spPr>
            <a:xfrm>
              <a:off x="1155600" y="1392175"/>
              <a:ext cx="5248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000">
                  <a:latin typeface="EB Garamond SemiBold"/>
                  <a:ea typeface="EB Garamond SemiBold"/>
                  <a:cs typeface="EB Garamond SemiBold"/>
                  <a:sym typeface="EB Garamond SemiBold"/>
                </a:rPr>
                <a:t>PALLBEARERS</a:t>
              </a:r>
              <a:endParaRPr sz="3000">
                <a:latin typeface="EB Garamond SemiBold"/>
                <a:ea typeface="EB Garamond SemiBold"/>
                <a:cs typeface="EB Garamond SemiBold"/>
                <a:sym typeface="EB Garamond SemiBold"/>
              </a:endParaRPr>
            </a:p>
          </p:txBody>
        </p:sp>
        <p:sp>
          <p:nvSpPr>
            <p:cNvPr id="73" name="Google Shape;73;p14"/>
            <p:cNvSpPr txBox="1"/>
            <p:nvPr/>
          </p:nvSpPr>
          <p:spPr>
            <a:xfrm>
              <a:off x="1143150" y="2020900"/>
              <a:ext cx="5273700" cy="8634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ru" sz="1700">
                  <a:latin typeface="EB Garamond"/>
                  <a:ea typeface="EB Garamond"/>
                  <a:cs typeface="EB Garamond"/>
                  <a:sym typeface="EB Garamond"/>
                </a:rPr>
                <a:t>Howard Ong</a:t>
              </a:r>
              <a:endParaRPr sz="1700">
                <a:latin typeface="EB Garamond"/>
                <a:ea typeface="EB Garamond"/>
                <a:cs typeface="EB Garamond"/>
                <a:sym typeface="EB Garamond"/>
              </a:endParaRPr>
            </a:p>
            <a:p>
              <a:pPr indent="0" lvl="0" marL="0" rtl="0" algn="ctr">
                <a:lnSpc>
                  <a:spcPct val="115000"/>
                </a:lnSpc>
                <a:spcBef>
                  <a:spcPts val="0"/>
                </a:spcBef>
                <a:spcAft>
                  <a:spcPts val="0"/>
                </a:spcAft>
                <a:buClr>
                  <a:schemeClr val="dk1"/>
                </a:buClr>
                <a:buSzPts val="1100"/>
                <a:buFont typeface="Arial"/>
                <a:buNone/>
              </a:pPr>
              <a:r>
                <a:rPr lang="ru" sz="1700">
                  <a:latin typeface="EB Garamond"/>
                  <a:ea typeface="EB Garamond"/>
                  <a:cs typeface="EB Garamond"/>
                  <a:sym typeface="EB Garamond"/>
                </a:rPr>
                <a:t>Connor Hamilton</a:t>
              </a:r>
              <a:endParaRPr sz="1700">
                <a:latin typeface="EB Garamond"/>
                <a:ea typeface="EB Garamond"/>
                <a:cs typeface="EB Garamond"/>
                <a:sym typeface="EB Garamond"/>
              </a:endParaRPr>
            </a:p>
            <a:p>
              <a:pPr indent="0" lvl="0" marL="0" rtl="0" algn="ctr">
                <a:lnSpc>
                  <a:spcPct val="115000"/>
                </a:lnSpc>
                <a:spcBef>
                  <a:spcPts val="0"/>
                </a:spcBef>
                <a:spcAft>
                  <a:spcPts val="0"/>
                </a:spcAft>
                <a:buNone/>
              </a:pPr>
              <a:r>
                <a:rPr lang="ru" sz="1700">
                  <a:latin typeface="EB Garamond"/>
                  <a:ea typeface="EB Garamond"/>
                  <a:cs typeface="EB Garamond"/>
                  <a:sym typeface="EB Garamond"/>
                </a:rPr>
                <a:t>Chiaki Sato</a:t>
              </a:r>
              <a:endParaRPr sz="1700">
                <a:latin typeface="EB Garamond"/>
                <a:ea typeface="EB Garamond"/>
                <a:cs typeface="EB Garamond"/>
                <a:sym typeface="EB Garamond"/>
              </a:endParaRPr>
            </a:p>
          </p:txBody>
        </p:sp>
      </p:grpSp>
      <p:grpSp>
        <p:nvGrpSpPr>
          <p:cNvPr id="74" name="Google Shape;74;p14"/>
          <p:cNvGrpSpPr/>
          <p:nvPr/>
        </p:nvGrpSpPr>
        <p:grpSpPr>
          <a:xfrm>
            <a:off x="1155600" y="6016276"/>
            <a:ext cx="5248800" cy="2696024"/>
            <a:chOff x="1155600" y="6016276"/>
            <a:chExt cx="5248800" cy="2696024"/>
          </a:xfrm>
        </p:grpSpPr>
        <p:sp>
          <p:nvSpPr>
            <p:cNvPr id="75" name="Google Shape;75;p14"/>
            <p:cNvSpPr txBox="1"/>
            <p:nvPr/>
          </p:nvSpPr>
          <p:spPr>
            <a:xfrm>
              <a:off x="1155600" y="6016276"/>
              <a:ext cx="5248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000">
                  <a:latin typeface="EB Garamond SemiBold"/>
                  <a:ea typeface="EB Garamond SemiBold"/>
                  <a:cs typeface="EB Garamond SemiBold"/>
                  <a:sym typeface="EB Garamond SemiBold"/>
                </a:rPr>
                <a:t>ORDER OF SERVICE</a:t>
              </a:r>
              <a:endParaRPr sz="3000">
                <a:latin typeface="EB Garamond SemiBold"/>
                <a:ea typeface="EB Garamond SemiBold"/>
                <a:cs typeface="EB Garamond SemiBold"/>
                <a:sym typeface="EB Garamond SemiBold"/>
              </a:endParaRPr>
            </a:p>
          </p:txBody>
        </p:sp>
        <p:grpSp>
          <p:nvGrpSpPr>
            <p:cNvPr id="76" name="Google Shape;76;p14"/>
            <p:cNvGrpSpPr/>
            <p:nvPr/>
          </p:nvGrpSpPr>
          <p:grpSpPr>
            <a:xfrm>
              <a:off x="1278351" y="6645000"/>
              <a:ext cx="4924691" cy="2067300"/>
              <a:chOff x="1278351" y="6645000"/>
              <a:chExt cx="4924691" cy="2067300"/>
            </a:xfrm>
          </p:grpSpPr>
          <p:sp>
            <p:nvSpPr>
              <p:cNvPr id="77" name="Google Shape;77;p14"/>
              <p:cNvSpPr txBox="1"/>
              <p:nvPr/>
            </p:nvSpPr>
            <p:spPr>
              <a:xfrm>
                <a:off x="1278351" y="6645000"/>
                <a:ext cx="2217600" cy="20673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700">
                    <a:latin typeface="EB Garamond"/>
                    <a:ea typeface="EB Garamond"/>
                    <a:cs typeface="EB Garamond"/>
                    <a:sym typeface="EB Garamond"/>
                  </a:rPr>
                  <a:t>Prelude music</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Invocation</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Prayer</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Remarks</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 Speakers</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Vocal</a:t>
                </a:r>
                <a:r>
                  <a:rPr lang="ru" sz="1700">
                    <a:latin typeface="EB Garamond"/>
                    <a:ea typeface="EB Garamond"/>
                    <a:cs typeface="EB Garamond"/>
                    <a:sym typeface="EB Garamond"/>
                  </a:rPr>
                  <a:t> solo</a:t>
                </a:r>
                <a:endParaRPr sz="1700">
                  <a:latin typeface="EB Garamond"/>
                  <a:ea typeface="EB Garamond"/>
                  <a:cs typeface="EB Garamond"/>
                  <a:sym typeface="EB Garamond"/>
                </a:endParaRPr>
              </a:p>
              <a:p>
                <a:pPr indent="0" lvl="0" marL="0" rtl="0" algn="r">
                  <a:lnSpc>
                    <a:spcPct val="115000"/>
                  </a:lnSpc>
                  <a:spcBef>
                    <a:spcPts val="0"/>
                  </a:spcBef>
                  <a:spcAft>
                    <a:spcPts val="0"/>
                  </a:spcAft>
                  <a:buNone/>
                </a:pPr>
                <a:r>
                  <a:rPr lang="ru" sz="1700">
                    <a:latin typeface="EB Garamond"/>
                    <a:ea typeface="EB Garamond"/>
                    <a:cs typeface="EB Garamond"/>
                    <a:sym typeface="EB Garamond"/>
                  </a:rPr>
                  <a:t>Closing Remarks</a:t>
                </a:r>
                <a:endParaRPr sz="1700">
                  <a:latin typeface="EB Garamond"/>
                  <a:ea typeface="EB Garamond"/>
                  <a:cs typeface="EB Garamond"/>
                  <a:sym typeface="EB Garamond"/>
                </a:endParaRPr>
              </a:p>
            </p:txBody>
          </p:sp>
          <p:sp>
            <p:nvSpPr>
              <p:cNvPr id="78" name="Google Shape;78;p14"/>
              <p:cNvSpPr txBox="1"/>
              <p:nvPr/>
            </p:nvSpPr>
            <p:spPr>
              <a:xfrm>
                <a:off x="3985441" y="6645000"/>
                <a:ext cx="2217600" cy="2067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700">
                    <a:latin typeface="EB Garamond"/>
                    <a:ea typeface="EB Garamond"/>
                    <a:cs typeface="EB Garamond"/>
                    <a:sym typeface="EB Garamond"/>
                  </a:rPr>
                  <a:t>Korina Villanueva</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Shirley Cramer</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Chidi Eze</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Lars Peeters</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Estelle Darcy</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Brigitte Schwartz</a:t>
                </a:r>
                <a:endParaRPr sz="1700">
                  <a:latin typeface="EB Garamond"/>
                  <a:ea typeface="EB Garamond"/>
                  <a:cs typeface="EB Garamond"/>
                  <a:sym typeface="EB Garamond"/>
                </a:endParaRPr>
              </a:p>
              <a:p>
                <a:pPr indent="0" lvl="0" marL="0" rtl="0" algn="l">
                  <a:lnSpc>
                    <a:spcPct val="115000"/>
                  </a:lnSpc>
                  <a:spcBef>
                    <a:spcPts val="0"/>
                  </a:spcBef>
                  <a:spcAft>
                    <a:spcPts val="0"/>
                  </a:spcAft>
                  <a:buNone/>
                </a:pPr>
                <a:r>
                  <a:rPr lang="ru" sz="1700">
                    <a:latin typeface="EB Garamond"/>
                    <a:ea typeface="EB Garamond"/>
                    <a:cs typeface="EB Garamond"/>
                    <a:sym typeface="EB Garamond"/>
                  </a:rPr>
                  <a:t>Kimberly Nguyen</a:t>
                </a:r>
                <a:endParaRPr sz="1700">
                  <a:latin typeface="EB Garamond"/>
                  <a:ea typeface="EB Garamond"/>
                  <a:cs typeface="EB Garamond"/>
                  <a:sym typeface="EB Garamond"/>
                </a:endParaRPr>
              </a:p>
            </p:txBody>
          </p:sp>
        </p:grpSp>
      </p:grpSp>
      <p:sp>
        <p:nvSpPr>
          <p:cNvPr id="79" name="Google Shape;79;p14"/>
          <p:cNvSpPr txBox="1"/>
          <p:nvPr/>
        </p:nvSpPr>
        <p:spPr>
          <a:xfrm>
            <a:off x="1155600" y="9162018"/>
            <a:ext cx="5248800" cy="261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700">
                <a:latin typeface="EB Garamond SemiBold"/>
                <a:ea typeface="EB Garamond SemiBold"/>
                <a:cs typeface="EB Garamond SemiBold"/>
                <a:sym typeface="EB Garamond SemiBold"/>
              </a:rPr>
              <a:t>With love from the Faber family.</a:t>
            </a:r>
            <a:endParaRPr sz="1700">
              <a:latin typeface="EB Garamond SemiBold"/>
              <a:ea typeface="EB Garamond SemiBold"/>
              <a:cs typeface="EB Garamond SemiBold"/>
              <a:sym typeface="EB Garamond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