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60000" y="3495475"/>
            <a:ext cx="1718400" cy="5991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2430975" y="3881509"/>
            <a:ext cx="7901025" cy="3348594"/>
            <a:chOff x="2430975" y="3881509"/>
            <a:chExt cx="7901025" cy="3348594"/>
          </a:xfrm>
        </p:grpSpPr>
        <p:sp>
          <p:nvSpPr>
            <p:cNvPr id="56" name="Google Shape;56;p13"/>
            <p:cNvSpPr/>
            <p:nvPr/>
          </p:nvSpPr>
          <p:spPr>
            <a:xfrm>
              <a:off x="8613600" y="3881509"/>
              <a:ext cx="1718400" cy="303000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7" name="Google Shape;57;p13"/>
            <p:cNvCxnSpPr>
              <a:stCxn id="58" idx="3"/>
            </p:cNvCxnSpPr>
            <p:nvPr/>
          </p:nvCxnSpPr>
          <p:spPr>
            <a:xfrm>
              <a:off x="8307775" y="4228684"/>
              <a:ext cx="1776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9" name="Google Shape;59;p13"/>
            <p:cNvGrpSpPr/>
            <p:nvPr/>
          </p:nvGrpSpPr>
          <p:grpSpPr>
            <a:xfrm>
              <a:off x="2430975" y="3929134"/>
              <a:ext cx="7901025" cy="3300969"/>
              <a:chOff x="2430975" y="3929134"/>
              <a:chExt cx="7901025" cy="3300969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430975" y="5241684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/>
              <p:nvPr/>
            </p:nvSpPr>
            <p:spPr>
              <a:xfrm>
                <a:off x="4549950" y="4370821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3"/>
              <p:cNvSpPr/>
              <p:nvPr/>
            </p:nvSpPr>
            <p:spPr>
              <a:xfrm>
                <a:off x="6589375" y="3929134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13"/>
              <p:cNvSpPr/>
              <p:nvPr/>
            </p:nvSpPr>
            <p:spPr>
              <a:xfrm>
                <a:off x="6589375" y="4812509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8613600" y="4279334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" name="Google Shape;64;p13"/>
              <p:cNvSpPr/>
              <p:nvPr/>
            </p:nvSpPr>
            <p:spPr>
              <a:xfrm>
                <a:off x="8613600" y="4761646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" name="Google Shape;65;p13"/>
              <p:cNvSpPr/>
              <p:nvPr/>
            </p:nvSpPr>
            <p:spPr>
              <a:xfrm>
                <a:off x="8613600" y="5159471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66" name="Google Shape;66;p13"/>
              <p:cNvCxnSpPr/>
              <p:nvPr/>
            </p:nvCxnSpPr>
            <p:spPr>
              <a:xfrm>
                <a:off x="8307775" y="5108821"/>
                <a:ext cx="177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7" name="Google Shape;67;p13"/>
              <p:cNvCxnSpPr>
                <a:stCxn id="61" idx="3"/>
              </p:cNvCxnSpPr>
              <p:nvPr/>
            </p:nvCxnSpPr>
            <p:spPr>
              <a:xfrm>
                <a:off x="6268350" y="4670371"/>
                <a:ext cx="1815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8" name="Google Shape;68;p13"/>
              <p:cNvSpPr/>
              <p:nvPr/>
            </p:nvSpPr>
            <p:spPr>
              <a:xfrm>
                <a:off x="4549950" y="6138453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13"/>
              <p:cNvSpPr/>
              <p:nvPr/>
            </p:nvSpPr>
            <p:spPr>
              <a:xfrm>
                <a:off x="6589375" y="5696766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13"/>
              <p:cNvSpPr/>
              <p:nvPr/>
            </p:nvSpPr>
            <p:spPr>
              <a:xfrm>
                <a:off x="6589375" y="6580141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13"/>
              <p:cNvSpPr/>
              <p:nvPr/>
            </p:nvSpPr>
            <p:spPr>
              <a:xfrm>
                <a:off x="8613600" y="5649141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" name="Google Shape;72;p13"/>
              <p:cNvSpPr/>
              <p:nvPr/>
            </p:nvSpPr>
            <p:spPr>
              <a:xfrm>
                <a:off x="8613600" y="6046966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73" name="Google Shape;73;p13"/>
              <p:cNvCxnSpPr>
                <a:stCxn id="69" idx="3"/>
              </p:cNvCxnSpPr>
              <p:nvPr/>
            </p:nvCxnSpPr>
            <p:spPr>
              <a:xfrm>
                <a:off x="8307775" y="5996316"/>
                <a:ext cx="177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74" name="Google Shape;74;p13"/>
              <p:cNvSpPr/>
              <p:nvPr/>
            </p:nvSpPr>
            <p:spPr>
              <a:xfrm>
                <a:off x="8613600" y="6529278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13"/>
              <p:cNvSpPr/>
              <p:nvPr/>
            </p:nvSpPr>
            <p:spPr>
              <a:xfrm>
                <a:off x="8613600" y="6927103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76" name="Google Shape;76;p13"/>
              <p:cNvCxnSpPr/>
              <p:nvPr/>
            </p:nvCxnSpPr>
            <p:spPr>
              <a:xfrm>
                <a:off x="8307775" y="6876453"/>
                <a:ext cx="177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7" name="Google Shape;77;p13"/>
              <p:cNvCxnSpPr>
                <a:stCxn id="68" idx="3"/>
              </p:cNvCxnSpPr>
              <p:nvPr/>
            </p:nvCxnSpPr>
            <p:spPr>
              <a:xfrm>
                <a:off x="6268350" y="6438003"/>
                <a:ext cx="1815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8" name="Google Shape;78;p13"/>
              <p:cNvCxnSpPr>
                <a:stCxn id="71" idx="1"/>
                <a:endCxn id="72" idx="1"/>
              </p:cNvCxnSpPr>
              <p:nvPr/>
            </p:nvCxnSpPr>
            <p:spPr>
              <a:xfrm>
                <a:off x="8613600" y="5800641"/>
                <a:ext cx="600" cy="397800"/>
              </a:xfrm>
              <a:prstGeom prst="bentConnector3">
                <a:avLst>
                  <a:gd fmla="val -22466667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9" name="Google Shape;79;p13"/>
              <p:cNvCxnSpPr>
                <a:stCxn id="69" idx="1"/>
                <a:endCxn id="70" idx="1"/>
              </p:cNvCxnSpPr>
              <p:nvPr/>
            </p:nvCxnSpPr>
            <p:spPr>
              <a:xfrm>
                <a:off x="6589375" y="5996316"/>
                <a:ext cx="600" cy="883500"/>
              </a:xfrm>
              <a:prstGeom prst="bentConnector3">
                <a:avLst>
                  <a:gd fmla="val -24200000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0" name="Google Shape;80;p13"/>
              <p:cNvCxnSpPr>
                <a:stCxn id="61" idx="1"/>
                <a:endCxn id="68" idx="1"/>
              </p:cNvCxnSpPr>
              <p:nvPr/>
            </p:nvCxnSpPr>
            <p:spPr>
              <a:xfrm>
                <a:off x="4549950" y="4670371"/>
                <a:ext cx="600" cy="1767600"/>
              </a:xfrm>
              <a:prstGeom prst="bentConnector3">
                <a:avLst>
                  <a:gd fmla="val -39687500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1" name="Google Shape;81;p13"/>
              <p:cNvCxnSpPr>
                <a:stCxn id="60" idx="3"/>
              </p:cNvCxnSpPr>
              <p:nvPr/>
            </p:nvCxnSpPr>
            <p:spPr>
              <a:xfrm>
                <a:off x="4149375" y="5541234"/>
                <a:ext cx="162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2" name="Google Shape;82;p13"/>
              <p:cNvCxnSpPr>
                <a:stCxn id="58" idx="1"/>
                <a:endCxn id="62" idx="1"/>
              </p:cNvCxnSpPr>
              <p:nvPr/>
            </p:nvCxnSpPr>
            <p:spPr>
              <a:xfrm>
                <a:off x="6589375" y="4228684"/>
                <a:ext cx="600" cy="883500"/>
              </a:xfrm>
              <a:prstGeom prst="bentConnector3">
                <a:avLst>
                  <a:gd fmla="val -23358333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3" name="Google Shape;83;p13"/>
              <p:cNvCxnSpPr>
                <a:stCxn id="56" idx="1"/>
                <a:endCxn id="63" idx="1"/>
              </p:cNvCxnSpPr>
              <p:nvPr/>
            </p:nvCxnSpPr>
            <p:spPr>
              <a:xfrm>
                <a:off x="8613600" y="4033009"/>
                <a:ext cx="600" cy="397800"/>
              </a:xfrm>
              <a:prstGeom prst="bentConnector3">
                <a:avLst>
                  <a:gd fmla="val -21487500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4" name="Google Shape;84;p13"/>
              <p:cNvCxnSpPr>
                <a:stCxn id="64" idx="1"/>
                <a:endCxn id="65" idx="1"/>
              </p:cNvCxnSpPr>
              <p:nvPr/>
            </p:nvCxnSpPr>
            <p:spPr>
              <a:xfrm>
                <a:off x="8613600" y="4913146"/>
                <a:ext cx="600" cy="397800"/>
              </a:xfrm>
              <a:prstGeom prst="bentConnector3">
                <a:avLst>
                  <a:gd fmla="val -20937500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5" name="Google Shape;85;p13"/>
              <p:cNvCxnSpPr>
                <a:stCxn id="74" idx="1"/>
                <a:endCxn id="75" idx="1"/>
              </p:cNvCxnSpPr>
              <p:nvPr/>
            </p:nvCxnSpPr>
            <p:spPr>
              <a:xfrm>
                <a:off x="8613600" y="6680778"/>
                <a:ext cx="600" cy="397800"/>
              </a:xfrm>
              <a:prstGeom prst="bentConnector3">
                <a:avLst>
                  <a:gd fmla="val -21691667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cxnSp>
        <p:nvCxnSpPr>
          <p:cNvPr id="86" name="Google Shape;86;p13"/>
          <p:cNvCxnSpPr>
            <a:stCxn id="87" idx="1"/>
            <a:endCxn id="60" idx="1"/>
          </p:cNvCxnSpPr>
          <p:nvPr/>
        </p:nvCxnSpPr>
        <p:spPr>
          <a:xfrm>
            <a:off x="2430975" y="2012675"/>
            <a:ext cx="600" cy="3528600"/>
          </a:xfrm>
          <a:prstGeom prst="bentConnector3">
            <a:avLst>
              <a:gd fmla="val -28791667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3"/>
          <p:cNvCxnSpPr>
            <a:stCxn id="54" idx="3"/>
          </p:cNvCxnSpPr>
          <p:nvPr/>
        </p:nvCxnSpPr>
        <p:spPr>
          <a:xfrm>
            <a:off x="2078400" y="3795025"/>
            <a:ext cx="183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89" name="Google Shape;89;p13"/>
          <p:cNvGrpSpPr/>
          <p:nvPr/>
        </p:nvGrpSpPr>
        <p:grpSpPr>
          <a:xfrm>
            <a:off x="2430975" y="352950"/>
            <a:ext cx="7901025" cy="3348594"/>
            <a:chOff x="2430975" y="352950"/>
            <a:chExt cx="7901025" cy="3348594"/>
          </a:xfrm>
        </p:grpSpPr>
        <p:grpSp>
          <p:nvGrpSpPr>
            <p:cNvPr id="90" name="Google Shape;90;p13"/>
            <p:cNvGrpSpPr/>
            <p:nvPr/>
          </p:nvGrpSpPr>
          <p:grpSpPr>
            <a:xfrm>
              <a:off x="2430975" y="352950"/>
              <a:ext cx="7901025" cy="3348594"/>
              <a:chOff x="2430975" y="352950"/>
              <a:chExt cx="7901025" cy="3348594"/>
            </a:xfrm>
          </p:grpSpPr>
          <p:sp>
            <p:nvSpPr>
              <p:cNvPr id="87" name="Google Shape;87;p13"/>
              <p:cNvSpPr/>
              <p:nvPr/>
            </p:nvSpPr>
            <p:spPr>
              <a:xfrm>
                <a:off x="2430975" y="1713125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91" name="Google Shape;91;p13"/>
              <p:cNvGrpSpPr/>
              <p:nvPr/>
            </p:nvGrpSpPr>
            <p:grpSpPr>
              <a:xfrm>
                <a:off x="4549950" y="352950"/>
                <a:ext cx="5782050" cy="1580963"/>
                <a:chOff x="4549950" y="352950"/>
                <a:chExt cx="5782050" cy="1580963"/>
              </a:xfrm>
            </p:grpSpPr>
            <p:sp>
              <p:nvSpPr>
                <p:cNvPr id="92" name="Google Shape;92;p13"/>
                <p:cNvSpPr/>
                <p:nvPr/>
              </p:nvSpPr>
              <p:spPr>
                <a:xfrm>
                  <a:off x="4549950" y="842263"/>
                  <a:ext cx="1718400" cy="5991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" name="Google Shape;93;p13"/>
                <p:cNvSpPr/>
                <p:nvPr/>
              </p:nvSpPr>
              <p:spPr>
                <a:xfrm>
                  <a:off x="6589375" y="400575"/>
                  <a:ext cx="1718400" cy="5991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" name="Google Shape;94;p13"/>
                <p:cNvSpPr/>
                <p:nvPr/>
              </p:nvSpPr>
              <p:spPr>
                <a:xfrm>
                  <a:off x="6589375" y="1283950"/>
                  <a:ext cx="1718400" cy="5991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5" name="Google Shape;95;p13"/>
                <p:cNvSpPr/>
                <p:nvPr/>
              </p:nvSpPr>
              <p:spPr>
                <a:xfrm>
                  <a:off x="8613600" y="352950"/>
                  <a:ext cx="1718400" cy="3030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6" name="Google Shape;96;p13"/>
                <p:cNvSpPr/>
                <p:nvPr/>
              </p:nvSpPr>
              <p:spPr>
                <a:xfrm>
                  <a:off x="8613600" y="750775"/>
                  <a:ext cx="1718400" cy="3030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97" name="Google Shape;97;p13"/>
                <p:cNvCxnSpPr>
                  <a:stCxn id="95" idx="1"/>
                  <a:endCxn id="96" idx="1"/>
                </p:cNvCxnSpPr>
                <p:nvPr/>
              </p:nvCxnSpPr>
              <p:spPr>
                <a:xfrm>
                  <a:off x="8613600" y="504450"/>
                  <a:ext cx="600" cy="397800"/>
                </a:xfrm>
                <a:prstGeom prst="bentConnector3">
                  <a:avLst>
                    <a:gd fmla="val -21841667" name="adj1"/>
                  </a:avLst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8" name="Google Shape;98;p13"/>
                <p:cNvCxnSpPr>
                  <a:stCxn id="93" idx="3"/>
                </p:cNvCxnSpPr>
                <p:nvPr/>
              </p:nvCxnSpPr>
              <p:spPr>
                <a:xfrm>
                  <a:off x="8307775" y="700125"/>
                  <a:ext cx="177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99" name="Google Shape;99;p13"/>
                <p:cNvSpPr/>
                <p:nvPr/>
              </p:nvSpPr>
              <p:spPr>
                <a:xfrm>
                  <a:off x="8613600" y="1233088"/>
                  <a:ext cx="1718400" cy="3030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0" name="Google Shape;100;p13"/>
                <p:cNvSpPr/>
                <p:nvPr/>
              </p:nvSpPr>
              <p:spPr>
                <a:xfrm>
                  <a:off x="8613600" y="1630913"/>
                  <a:ext cx="1718400" cy="303000"/>
                </a:xfrm>
                <a:prstGeom prst="roundRect">
                  <a:avLst>
                    <a:gd fmla="val 50000" name="adj"/>
                  </a:avLst>
                </a:prstGeom>
                <a:solidFill>
                  <a:schemeClr val="lt1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01" name="Google Shape;101;p13"/>
                <p:cNvCxnSpPr>
                  <a:stCxn id="99" idx="1"/>
                  <a:endCxn id="100" idx="1"/>
                </p:cNvCxnSpPr>
                <p:nvPr/>
              </p:nvCxnSpPr>
              <p:spPr>
                <a:xfrm>
                  <a:off x="8613600" y="1384588"/>
                  <a:ext cx="600" cy="397800"/>
                </a:xfrm>
                <a:prstGeom prst="bentConnector3">
                  <a:avLst>
                    <a:gd fmla="val -21308333" name="adj1"/>
                  </a:avLst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2" name="Google Shape;102;p13"/>
                <p:cNvCxnSpPr/>
                <p:nvPr/>
              </p:nvCxnSpPr>
              <p:spPr>
                <a:xfrm>
                  <a:off x="8307775" y="1580263"/>
                  <a:ext cx="1776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3" name="Google Shape;103;p13"/>
                <p:cNvCxnSpPr>
                  <a:stCxn id="93" idx="1"/>
                  <a:endCxn id="94" idx="1"/>
                </p:cNvCxnSpPr>
                <p:nvPr/>
              </p:nvCxnSpPr>
              <p:spPr>
                <a:xfrm>
                  <a:off x="6589375" y="700125"/>
                  <a:ext cx="600" cy="883500"/>
                </a:xfrm>
                <a:prstGeom prst="bentConnector3">
                  <a:avLst>
                    <a:gd fmla="val -23841667" name="adj1"/>
                  </a:avLst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4" name="Google Shape;104;p13"/>
                <p:cNvCxnSpPr>
                  <a:stCxn id="92" idx="3"/>
                </p:cNvCxnSpPr>
                <p:nvPr/>
              </p:nvCxnSpPr>
              <p:spPr>
                <a:xfrm>
                  <a:off x="6268350" y="1141813"/>
                  <a:ext cx="1815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05" name="Google Shape;105;p13"/>
              <p:cNvSpPr/>
              <p:nvPr/>
            </p:nvSpPr>
            <p:spPr>
              <a:xfrm>
                <a:off x="4549950" y="2609894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13"/>
              <p:cNvSpPr/>
              <p:nvPr/>
            </p:nvSpPr>
            <p:spPr>
              <a:xfrm>
                <a:off x="6589375" y="2168207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13"/>
              <p:cNvSpPr/>
              <p:nvPr/>
            </p:nvSpPr>
            <p:spPr>
              <a:xfrm>
                <a:off x="6589375" y="3051582"/>
                <a:ext cx="1718400" cy="5991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" name="Google Shape;108;p13"/>
              <p:cNvSpPr/>
              <p:nvPr/>
            </p:nvSpPr>
            <p:spPr>
              <a:xfrm>
                <a:off x="8613600" y="2120582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" name="Google Shape;109;p13"/>
              <p:cNvSpPr/>
              <p:nvPr/>
            </p:nvSpPr>
            <p:spPr>
              <a:xfrm>
                <a:off x="8613600" y="2518407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10" name="Google Shape;110;p13"/>
              <p:cNvCxnSpPr>
                <a:stCxn id="106" idx="3"/>
              </p:cNvCxnSpPr>
              <p:nvPr/>
            </p:nvCxnSpPr>
            <p:spPr>
              <a:xfrm>
                <a:off x="8307775" y="2467757"/>
                <a:ext cx="177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1" name="Google Shape;111;p13"/>
              <p:cNvSpPr/>
              <p:nvPr/>
            </p:nvSpPr>
            <p:spPr>
              <a:xfrm>
                <a:off x="8613600" y="3000719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13"/>
              <p:cNvSpPr/>
              <p:nvPr/>
            </p:nvSpPr>
            <p:spPr>
              <a:xfrm>
                <a:off x="8613600" y="3398544"/>
                <a:ext cx="1718400" cy="303000"/>
              </a:xfrm>
              <a:prstGeom prst="roundRect">
                <a:avLst>
                  <a:gd fmla="val 50000" name="adj"/>
                </a:avLst>
              </a:prstGeom>
              <a:solidFill>
                <a:schemeClr val="lt1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13" name="Google Shape;113;p13"/>
              <p:cNvCxnSpPr/>
              <p:nvPr/>
            </p:nvCxnSpPr>
            <p:spPr>
              <a:xfrm>
                <a:off x="8307775" y="3347894"/>
                <a:ext cx="177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4" name="Google Shape;114;p13"/>
              <p:cNvCxnSpPr>
                <a:stCxn id="105" idx="3"/>
              </p:cNvCxnSpPr>
              <p:nvPr/>
            </p:nvCxnSpPr>
            <p:spPr>
              <a:xfrm>
                <a:off x="6268350" y="2909444"/>
                <a:ext cx="1815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5" name="Google Shape;115;p13"/>
              <p:cNvCxnSpPr>
                <a:stCxn id="108" idx="1"/>
                <a:endCxn id="109" idx="1"/>
              </p:cNvCxnSpPr>
              <p:nvPr/>
            </p:nvCxnSpPr>
            <p:spPr>
              <a:xfrm>
                <a:off x="8613600" y="2272082"/>
                <a:ext cx="600" cy="397800"/>
              </a:xfrm>
              <a:prstGeom prst="bentConnector3">
                <a:avLst>
                  <a:gd fmla="val -21304167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6" name="Google Shape;116;p13"/>
              <p:cNvCxnSpPr>
                <a:stCxn id="106" idx="1"/>
                <a:endCxn id="107" idx="1"/>
              </p:cNvCxnSpPr>
              <p:nvPr/>
            </p:nvCxnSpPr>
            <p:spPr>
              <a:xfrm>
                <a:off x="6589375" y="2467757"/>
                <a:ext cx="600" cy="883500"/>
              </a:xfrm>
              <a:prstGeom prst="bentConnector3">
                <a:avLst>
                  <a:gd fmla="val -23641667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7" name="Google Shape;117;p13"/>
              <p:cNvCxnSpPr>
                <a:stCxn id="92" idx="1"/>
                <a:endCxn id="105" idx="1"/>
              </p:cNvCxnSpPr>
              <p:nvPr/>
            </p:nvCxnSpPr>
            <p:spPr>
              <a:xfrm>
                <a:off x="4549950" y="1141813"/>
                <a:ext cx="600" cy="1767600"/>
              </a:xfrm>
              <a:prstGeom prst="bentConnector3">
                <a:avLst>
                  <a:gd fmla="val -39687500" name="adj1"/>
                </a:avLst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8" name="Google Shape;118;p13"/>
              <p:cNvCxnSpPr>
                <a:stCxn id="87" idx="3"/>
              </p:cNvCxnSpPr>
              <p:nvPr/>
            </p:nvCxnSpPr>
            <p:spPr>
              <a:xfrm>
                <a:off x="4149375" y="2012675"/>
                <a:ext cx="162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119" name="Google Shape;119;p13"/>
            <p:cNvCxnSpPr>
              <a:stCxn id="111" idx="1"/>
              <a:endCxn id="112" idx="1"/>
            </p:cNvCxnSpPr>
            <p:nvPr/>
          </p:nvCxnSpPr>
          <p:spPr>
            <a:xfrm>
              <a:off x="8613600" y="3152219"/>
              <a:ext cx="600" cy="397800"/>
            </a:xfrm>
            <a:prstGeom prst="bentConnector3">
              <a:avLst>
                <a:gd fmla="val -20525000" name="adj1"/>
              </a:avLst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