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ochi Hand"/>
      <p:regular r:id="rId7"/>
    </p:embeddedFont>
    <p:embeddedFont>
      <p:font typeface="Just Another Hand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5">
          <p15:clr>
            <a:srgbClr val="A4A3A4"/>
          </p15:clr>
        </p15:guide>
        <p15:guide id="3" orient="horz" pos="8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5"/>
        <p:guide pos="82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ochiHand-regular.fntdata"/><Relationship Id="rId8" Type="http://schemas.openxmlformats.org/officeDocument/2006/relationships/font" Target="fonts/JustAnotherH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12.png"/><Relationship Id="rId13" Type="http://schemas.openxmlformats.org/officeDocument/2006/relationships/image" Target="../media/image2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7.png"/><Relationship Id="rId15" Type="http://schemas.openxmlformats.org/officeDocument/2006/relationships/image" Target="../media/image5.png"/><Relationship Id="rId14" Type="http://schemas.openxmlformats.org/officeDocument/2006/relationships/image" Target="../media/image8.png"/><Relationship Id="rId17" Type="http://schemas.openxmlformats.org/officeDocument/2006/relationships/image" Target="../media/image11.png"/><Relationship Id="rId16" Type="http://schemas.openxmlformats.org/officeDocument/2006/relationships/image" Target="../media/image15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18" Type="http://schemas.openxmlformats.org/officeDocument/2006/relationships/image" Target="../media/image10.png"/><Relationship Id="rId7" Type="http://schemas.openxmlformats.org/officeDocument/2006/relationships/image" Target="../media/image4.png"/><Relationship Id="rId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E8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39697" y="101800"/>
            <a:ext cx="7242506" cy="10498865"/>
            <a:chOff x="149550" y="101800"/>
            <a:chExt cx="7242506" cy="10498865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9550" y="2066925"/>
              <a:ext cx="386475" cy="450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24300" y="288300"/>
              <a:ext cx="542925" cy="649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94650" y="7579275"/>
              <a:ext cx="586100" cy="745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843100" y="101800"/>
              <a:ext cx="1085850" cy="9077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42200" y="5144926"/>
              <a:ext cx="968975" cy="15176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251625" y="158950"/>
              <a:ext cx="1127775" cy="1307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876800" y="120850"/>
              <a:ext cx="806927" cy="907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6329374" y="7458075"/>
              <a:ext cx="926250" cy="566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280300" y="8930989"/>
              <a:ext cx="968975" cy="1541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6437475" y="5286500"/>
              <a:ext cx="926250" cy="17702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6697925" y="8945775"/>
              <a:ext cx="694131" cy="1517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900250" y="9894453"/>
              <a:ext cx="1473525" cy="649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4752975" y="9776101"/>
              <a:ext cx="742950" cy="796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242200" y="3246251"/>
              <a:ext cx="1347504" cy="145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6590575" y="2547950"/>
              <a:ext cx="784400" cy="2031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168600" y="183525"/>
              <a:ext cx="968972" cy="839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93075" y="8232655"/>
              <a:ext cx="386450" cy="4500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3"/>
            <p:cNvSpPr/>
            <p:nvPr/>
          </p:nvSpPr>
          <p:spPr>
            <a:xfrm rot="-2431016">
              <a:off x="582416" y="2903573"/>
              <a:ext cx="154693" cy="111058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42900" y="1533525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438275" y="519125"/>
              <a:ext cx="92700" cy="76200"/>
            </a:xfrm>
            <a:prstGeom prst="ellipse">
              <a:avLst/>
            </a:prstGeom>
            <a:solidFill>
              <a:srgbClr val="6C33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309950" y="247650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85750" y="5176850"/>
              <a:ext cx="123900" cy="114300"/>
            </a:xfrm>
            <a:prstGeom prst="ellipse">
              <a:avLst/>
            </a:prstGeom>
            <a:solidFill>
              <a:srgbClr val="6C33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-6640465">
              <a:off x="961944" y="6990805"/>
              <a:ext cx="101966" cy="82690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85750" y="7229475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-3552810">
              <a:off x="383026" y="8720213"/>
              <a:ext cx="133049" cy="80160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 rot="1459742">
              <a:off x="1347860" y="10425071"/>
              <a:ext cx="123794" cy="157088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862400" y="10377500"/>
              <a:ext cx="123900" cy="114300"/>
            </a:xfrm>
            <a:prstGeom prst="ellipse">
              <a:avLst/>
            </a:prstGeom>
            <a:solidFill>
              <a:srgbClr val="6C33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6100775" y="10296525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6310325" y="9282125"/>
              <a:ext cx="123900" cy="114300"/>
            </a:xfrm>
            <a:prstGeom prst="ellipse">
              <a:avLst/>
            </a:prstGeom>
            <a:solidFill>
              <a:srgbClr val="6C33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 rot="2700000">
              <a:off x="7115027" y="10353527"/>
              <a:ext cx="123885" cy="152735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6619875" y="6943725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6338900" y="4829175"/>
              <a:ext cx="123900" cy="114300"/>
            </a:xfrm>
            <a:prstGeom prst="ellipse">
              <a:avLst/>
            </a:prstGeom>
            <a:solidFill>
              <a:srgbClr val="6C33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7053275" y="5067300"/>
              <a:ext cx="1239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 rot="2906135">
              <a:off x="6400804" y="3243397"/>
              <a:ext cx="123896" cy="161914"/>
            </a:xfrm>
            <a:prstGeom prst="ellipse">
              <a:avLst/>
            </a:prstGeom>
            <a:solidFill>
              <a:srgbClr val="B295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100900" y="1928825"/>
              <a:ext cx="92700" cy="114300"/>
            </a:xfrm>
            <a:prstGeom prst="ellipse">
              <a:avLst/>
            </a:prstGeom>
            <a:solidFill>
              <a:srgbClr val="B06C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1168113" y="957900"/>
            <a:ext cx="5392500" cy="8776200"/>
            <a:chOff x="1168113" y="971400"/>
            <a:chExt cx="5392500" cy="87762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168113" y="971400"/>
              <a:ext cx="5392500" cy="186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100">
                  <a:solidFill>
                    <a:schemeClr val="dk1"/>
                  </a:solidFill>
                  <a:latin typeface="Just Another Hand"/>
                  <a:ea typeface="Just Another Hand"/>
                  <a:cs typeface="Just Another Hand"/>
                  <a:sym typeface="Just Another Hand"/>
                </a:rPr>
                <a:t>Fall Bucket List</a:t>
              </a:r>
              <a:endParaRPr sz="121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215963" y="2667000"/>
              <a:ext cx="5296800" cy="708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Go on a nature walk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Eat Candy Corn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Watch a football game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Visit a Pumpkin Patch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Carve or paint pumpkins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Have a s’mores campfire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Rake leaves &amp; jump in the pile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Drink Hot Apple Cider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Go Trick-or-Treating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Go on a hayride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Pick apples at the orchard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Decorate with mums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Buy all the fall candies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Make a pumpkin recipe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Navigate a corn maze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Gochi Hand"/>
                  <a:ea typeface="Gochi Hand"/>
                  <a:cs typeface="Gochi Hand"/>
                  <a:sym typeface="Gochi Hand"/>
                </a:rPr>
                <a:t>List what you’re grateful for</a:t>
              </a:r>
              <a:endPara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