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Rubik Medium"/>
      <p:regular r:id="rId7"/>
      <p:bold r:id="rId8"/>
      <p:italic r:id="rId9"/>
      <p:boldItalic r:id="rId10"/>
    </p:embeddedFont>
    <p:embeddedFont>
      <p:font typeface="Rubik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Light-regular.fntdata"/><Relationship Id="rId10" Type="http://schemas.openxmlformats.org/officeDocument/2006/relationships/font" Target="fonts/RubikMedium-boldItalic.fntdata"/><Relationship Id="rId13" Type="http://schemas.openxmlformats.org/officeDocument/2006/relationships/font" Target="fonts/RubikLight-italic.fntdata"/><Relationship Id="rId12" Type="http://schemas.openxmlformats.org/officeDocument/2006/relationships/font" Target="fonts/Rubik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ubikMedium-italic.fntdata"/><Relationship Id="rId14" Type="http://schemas.openxmlformats.org/officeDocument/2006/relationships/font" Target="fonts/Rubik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Medium-regular.fntdata"/><Relationship Id="rId8" Type="http://schemas.openxmlformats.org/officeDocument/2006/relationships/font" Target="fonts/Rubik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10692000" cy="7560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856038" y="658513"/>
            <a:ext cx="8805383" cy="6242975"/>
            <a:chOff x="856038" y="619455"/>
            <a:chExt cx="8805383" cy="6242975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1440025" y="1350967"/>
              <a:ext cx="5889772" cy="4976808"/>
              <a:chOff x="1440025" y="1350967"/>
              <a:chExt cx="5889772" cy="4976808"/>
            </a:xfrm>
          </p:grpSpPr>
          <p:grpSp>
            <p:nvGrpSpPr>
              <p:cNvPr id="57" name="Google Shape;57;p13"/>
              <p:cNvGrpSpPr/>
              <p:nvPr/>
            </p:nvGrpSpPr>
            <p:grpSpPr>
              <a:xfrm>
                <a:off x="2407097" y="1350967"/>
                <a:ext cx="4922700" cy="4976808"/>
                <a:chOff x="2407097" y="1350967"/>
                <a:chExt cx="4922700" cy="4976808"/>
              </a:xfrm>
            </p:grpSpPr>
            <p:cxnSp>
              <p:nvCxnSpPr>
                <p:cNvPr id="58" name="Google Shape;58;p13"/>
                <p:cNvCxnSpPr>
                  <a:stCxn id="59" idx="1"/>
                </p:cNvCxnSpPr>
                <p:nvPr/>
              </p:nvCxnSpPr>
              <p:spPr>
                <a:xfrm rot="10800000">
                  <a:off x="2407097" y="1350967"/>
                  <a:ext cx="49227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49494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0" name="Google Shape;60;p13"/>
                <p:cNvCxnSpPr/>
                <p:nvPr/>
              </p:nvCxnSpPr>
              <p:spPr>
                <a:xfrm rot="10800000">
                  <a:off x="2407097" y="3001967"/>
                  <a:ext cx="49227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49494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1" name="Google Shape;61;p13"/>
                <p:cNvCxnSpPr/>
                <p:nvPr/>
              </p:nvCxnSpPr>
              <p:spPr>
                <a:xfrm rot="10800000">
                  <a:off x="2407097" y="4674117"/>
                  <a:ext cx="49227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49494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2" name="Google Shape;62;p13"/>
                <p:cNvCxnSpPr/>
                <p:nvPr/>
              </p:nvCxnSpPr>
              <p:spPr>
                <a:xfrm rot="10800000">
                  <a:off x="2407097" y="6325117"/>
                  <a:ext cx="49227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49494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3" name="Google Shape;63;p13"/>
                <p:cNvCxnSpPr/>
                <p:nvPr/>
              </p:nvCxnSpPr>
              <p:spPr>
                <a:xfrm>
                  <a:off x="2416450" y="1354675"/>
                  <a:ext cx="0" cy="49731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49494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cxnSp>
            <p:nvCxnSpPr>
              <p:cNvPr id="64" name="Google Shape;64;p13"/>
              <p:cNvCxnSpPr/>
              <p:nvPr/>
            </p:nvCxnSpPr>
            <p:spPr>
              <a:xfrm rot="10800000">
                <a:off x="1440025" y="3837850"/>
                <a:ext cx="980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49494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5" name="Google Shape;65;p13"/>
            <p:cNvGrpSpPr/>
            <p:nvPr/>
          </p:nvGrpSpPr>
          <p:grpSpPr>
            <a:xfrm>
              <a:off x="3390100" y="1023500"/>
              <a:ext cx="2420976" cy="654925"/>
              <a:chOff x="3390100" y="1023500"/>
              <a:chExt cx="2420976" cy="654925"/>
            </a:xfrm>
          </p:grpSpPr>
          <p:sp>
            <p:nvSpPr>
              <p:cNvPr id="66" name="Google Shape;66;p13"/>
              <p:cNvSpPr/>
              <p:nvPr/>
            </p:nvSpPr>
            <p:spPr>
              <a:xfrm>
                <a:off x="3420376" y="1080825"/>
                <a:ext cx="2390700" cy="597600"/>
              </a:xfrm>
              <a:prstGeom prst="roundRect">
                <a:avLst>
                  <a:gd fmla="val 28666" name="adj"/>
                </a:avLst>
              </a:prstGeom>
              <a:solidFill>
                <a:srgbClr val="45CECE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13"/>
              <p:cNvSpPr/>
              <p:nvPr/>
            </p:nvSpPr>
            <p:spPr>
              <a:xfrm>
                <a:off x="3390100" y="1023500"/>
                <a:ext cx="2379000" cy="597600"/>
              </a:xfrm>
              <a:prstGeom prst="roundRect">
                <a:avLst>
                  <a:gd fmla="val 28666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3575650" y="1222250"/>
                <a:ext cx="20079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49494A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IDENTIFY YOUR PASSION</a:t>
                </a:r>
                <a:endParaRPr sz="1300">
                  <a:solidFill>
                    <a:srgbClr val="49494A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</p:grpSp>
        <p:grpSp>
          <p:nvGrpSpPr>
            <p:cNvPr id="69" name="Google Shape;69;p13"/>
            <p:cNvGrpSpPr/>
            <p:nvPr/>
          </p:nvGrpSpPr>
          <p:grpSpPr>
            <a:xfrm>
              <a:off x="7240432" y="619455"/>
              <a:ext cx="2420988" cy="1255278"/>
              <a:chOff x="7240432" y="619455"/>
              <a:chExt cx="2420988" cy="1255278"/>
            </a:xfrm>
          </p:grpSpPr>
          <p:sp>
            <p:nvSpPr>
              <p:cNvPr id="70" name="Google Shape;70;p13"/>
              <p:cNvSpPr/>
              <p:nvPr/>
            </p:nvSpPr>
            <p:spPr>
              <a:xfrm>
                <a:off x="7287393" y="835455"/>
                <a:ext cx="2374028" cy="1039278"/>
              </a:xfrm>
              <a:prstGeom prst="roundRect">
                <a:avLst>
                  <a:gd fmla="val 14449" name="adj"/>
                </a:avLst>
              </a:prstGeom>
              <a:solidFill>
                <a:srgbClr val="23B3E5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Google Shape;71;p13"/>
              <p:cNvSpPr/>
              <p:nvPr/>
            </p:nvSpPr>
            <p:spPr>
              <a:xfrm>
                <a:off x="7240432" y="804780"/>
                <a:ext cx="2373900" cy="10266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" name="Google Shape;72;p13"/>
              <p:cNvSpPr/>
              <p:nvPr/>
            </p:nvSpPr>
            <p:spPr>
              <a:xfrm>
                <a:off x="7725897" y="619455"/>
                <a:ext cx="1403100" cy="327300"/>
              </a:xfrm>
              <a:prstGeom prst="roundRect">
                <a:avLst>
                  <a:gd fmla="val 50000" name="adj"/>
                </a:avLst>
              </a:prstGeom>
              <a:solidFill>
                <a:srgbClr val="23B3E5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7758357" y="721530"/>
                <a:ext cx="1325251" cy="1230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IDENTIFY YOUR PASSION</a:t>
                </a:r>
                <a:endParaRPr sz="8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59" name="Google Shape;59;p13"/>
              <p:cNvSpPr txBox="1"/>
              <p:nvPr/>
            </p:nvSpPr>
            <p:spPr>
              <a:xfrm>
                <a:off x="7329797" y="1073945"/>
                <a:ext cx="2182316" cy="5540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Discover what you're truly passionate about. Consider your interests, skills, and values to determine what career path aligns with your aspirations.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3390100" y="2681350"/>
              <a:ext cx="2420976" cy="654925"/>
              <a:chOff x="3390100" y="1023500"/>
              <a:chExt cx="2420976" cy="654925"/>
            </a:xfrm>
          </p:grpSpPr>
          <p:sp>
            <p:nvSpPr>
              <p:cNvPr id="75" name="Google Shape;75;p13"/>
              <p:cNvSpPr/>
              <p:nvPr/>
            </p:nvSpPr>
            <p:spPr>
              <a:xfrm>
                <a:off x="3420376" y="1080825"/>
                <a:ext cx="2390700" cy="597600"/>
              </a:xfrm>
              <a:prstGeom prst="roundRect">
                <a:avLst>
                  <a:gd fmla="val 28666" name="adj"/>
                </a:avLst>
              </a:prstGeom>
              <a:solidFill>
                <a:srgbClr val="43D1A1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3390100" y="1023500"/>
                <a:ext cx="2379000" cy="597600"/>
              </a:xfrm>
              <a:prstGeom prst="roundRect">
                <a:avLst>
                  <a:gd fmla="val 28666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3575650" y="1222250"/>
                <a:ext cx="20079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49494A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SET CLEAR GOALS</a:t>
                </a:r>
                <a:endParaRPr sz="1300">
                  <a:solidFill>
                    <a:srgbClr val="49494A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7240432" y="2287605"/>
              <a:ext cx="2420860" cy="1255200"/>
              <a:chOff x="7240432" y="619455"/>
              <a:chExt cx="2420860" cy="1255200"/>
            </a:xfrm>
          </p:grpSpPr>
          <p:sp>
            <p:nvSpPr>
              <p:cNvPr id="79" name="Google Shape;79;p13"/>
              <p:cNvSpPr/>
              <p:nvPr/>
            </p:nvSpPr>
            <p:spPr>
              <a:xfrm>
                <a:off x="7287393" y="835455"/>
                <a:ext cx="2373900" cy="1039200"/>
              </a:xfrm>
              <a:prstGeom prst="roundRect">
                <a:avLst>
                  <a:gd fmla="val 14449" name="adj"/>
                </a:avLst>
              </a:prstGeom>
              <a:solidFill>
                <a:srgbClr val="45CEC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13"/>
              <p:cNvSpPr/>
              <p:nvPr/>
            </p:nvSpPr>
            <p:spPr>
              <a:xfrm>
                <a:off x="7240432" y="804780"/>
                <a:ext cx="2373900" cy="10266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7725897" y="619455"/>
                <a:ext cx="1403100" cy="327300"/>
              </a:xfrm>
              <a:prstGeom prst="roundRect">
                <a:avLst>
                  <a:gd fmla="val 50000" name="adj"/>
                </a:avLst>
              </a:prstGeom>
              <a:solidFill>
                <a:srgbClr val="45CECE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7758357" y="721530"/>
                <a:ext cx="13254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SET CLEAR GOALS</a:t>
                </a:r>
                <a:endParaRPr sz="8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7329797" y="1073945"/>
                <a:ext cx="21822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Define specific and achievable career goals. Break them down into smaller milestones to keep yourself motivated and focused on your journey towards.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84" name="Google Shape;84;p13"/>
            <p:cNvGrpSpPr/>
            <p:nvPr/>
          </p:nvGrpSpPr>
          <p:grpSpPr>
            <a:xfrm>
              <a:off x="3390100" y="4332800"/>
              <a:ext cx="2420976" cy="654925"/>
              <a:chOff x="3390100" y="1023500"/>
              <a:chExt cx="2420976" cy="654925"/>
            </a:xfrm>
          </p:grpSpPr>
          <p:sp>
            <p:nvSpPr>
              <p:cNvPr id="85" name="Google Shape;85;p13"/>
              <p:cNvSpPr/>
              <p:nvPr/>
            </p:nvSpPr>
            <p:spPr>
              <a:xfrm>
                <a:off x="3420376" y="1080825"/>
                <a:ext cx="2390700" cy="597600"/>
              </a:xfrm>
              <a:prstGeom prst="roundRect">
                <a:avLst>
                  <a:gd fmla="val 28666" name="adj"/>
                </a:avLst>
              </a:prstGeom>
              <a:solidFill>
                <a:srgbClr val="FEBAE5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3390100" y="1023500"/>
                <a:ext cx="2379000" cy="597600"/>
              </a:xfrm>
              <a:prstGeom prst="roundRect">
                <a:avLst>
                  <a:gd fmla="val 28666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3575650" y="1222250"/>
                <a:ext cx="20079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49494A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RELEVANT EXPERIENCE</a:t>
                </a:r>
                <a:endParaRPr sz="1300">
                  <a:solidFill>
                    <a:srgbClr val="49494A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</p:grpSp>
        <p:grpSp>
          <p:nvGrpSpPr>
            <p:cNvPr id="88" name="Google Shape;88;p13"/>
            <p:cNvGrpSpPr/>
            <p:nvPr/>
          </p:nvGrpSpPr>
          <p:grpSpPr>
            <a:xfrm>
              <a:off x="7240432" y="3939055"/>
              <a:ext cx="2420860" cy="1255200"/>
              <a:chOff x="7240432" y="619455"/>
              <a:chExt cx="2420860" cy="1255200"/>
            </a:xfrm>
          </p:grpSpPr>
          <p:sp>
            <p:nvSpPr>
              <p:cNvPr id="89" name="Google Shape;89;p13"/>
              <p:cNvSpPr/>
              <p:nvPr/>
            </p:nvSpPr>
            <p:spPr>
              <a:xfrm>
                <a:off x="7287393" y="835455"/>
                <a:ext cx="2373900" cy="1039200"/>
              </a:xfrm>
              <a:prstGeom prst="roundRect">
                <a:avLst>
                  <a:gd fmla="val 14449" name="adj"/>
                </a:avLst>
              </a:prstGeom>
              <a:solidFill>
                <a:srgbClr val="FEBAE5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7240432" y="804780"/>
                <a:ext cx="2373900" cy="10266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7725897" y="619455"/>
                <a:ext cx="1403100" cy="327300"/>
              </a:xfrm>
              <a:prstGeom prst="roundRect">
                <a:avLst>
                  <a:gd fmla="val 50000" name="adj"/>
                </a:avLst>
              </a:prstGeom>
              <a:solidFill>
                <a:srgbClr val="FEBAE5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7758357" y="721530"/>
                <a:ext cx="13254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RELEVANT EXPERIENCE</a:t>
                </a:r>
                <a:endParaRPr sz="8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7329797" y="1073945"/>
                <a:ext cx="21822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Acquire practical experience and skills relevant to your desired job. Seek internships, volunteer opportunities, or roles in your field enhance your qualifications.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94" name="Google Shape;94;p13"/>
            <p:cNvGrpSpPr/>
            <p:nvPr/>
          </p:nvGrpSpPr>
          <p:grpSpPr>
            <a:xfrm>
              <a:off x="3390100" y="6006100"/>
              <a:ext cx="2420976" cy="654925"/>
              <a:chOff x="3390100" y="1023500"/>
              <a:chExt cx="2420976" cy="654925"/>
            </a:xfrm>
          </p:grpSpPr>
          <p:sp>
            <p:nvSpPr>
              <p:cNvPr id="95" name="Google Shape;95;p13"/>
              <p:cNvSpPr/>
              <p:nvPr/>
            </p:nvSpPr>
            <p:spPr>
              <a:xfrm>
                <a:off x="3420376" y="1080825"/>
                <a:ext cx="2390700" cy="597600"/>
              </a:xfrm>
              <a:prstGeom prst="roundRect">
                <a:avLst>
                  <a:gd fmla="val 28666" name="adj"/>
                </a:avLst>
              </a:prstGeom>
              <a:solidFill>
                <a:srgbClr val="FEBAE5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3390100" y="1023500"/>
                <a:ext cx="2379000" cy="597600"/>
              </a:xfrm>
              <a:prstGeom prst="roundRect">
                <a:avLst>
                  <a:gd fmla="val 28666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3575650" y="1222250"/>
                <a:ext cx="20079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49494A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SKILL DEVELOPMENT</a:t>
                </a:r>
                <a:endParaRPr sz="1300">
                  <a:solidFill>
                    <a:srgbClr val="49494A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</p:grpSp>
        <p:grpSp>
          <p:nvGrpSpPr>
            <p:cNvPr id="98" name="Google Shape;98;p13"/>
            <p:cNvGrpSpPr/>
            <p:nvPr/>
          </p:nvGrpSpPr>
          <p:grpSpPr>
            <a:xfrm>
              <a:off x="7240432" y="5607230"/>
              <a:ext cx="2420860" cy="1255200"/>
              <a:chOff x="7240432" y="619455"/>
              <a:chExt cx="2420860" cy="1255200"/>
            </a:xfrm>
          </p:grpSpPr>
          <p:sp>
            <p:nvSpPr>
              <p:cNvPr id="99" name="Google Shape;99;p13"/>
              <p:cNvSpPr/>
              <p:nvPr/>
            </p:nvSpPr>
            <p:spPr>
              <a:xfrm>
                <a:off x="7287393" y="835455"/>
                <a:ext cx="2373900" cy="1039200"/>
              </a:xfrm>
              <a:prstGeom prst="roundRect">
                <a:avLst>
                  <a:gd fmla="val 14449" name="adj"/>
                </a:avLst>
              </a:prstGeom>
              <a:solidFill>
                <a:srgbClr val="FEBAE5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13"/>
              <p:cNvSpPr/>
              <p:nvPr/>
            </p:nvSpPr>
            <p:spPr>
              <a:xfrm>
                <a:off x="7240432" y="804780"/>
                <a:ext cx="2373900" cy="10266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7725897" y="619455"/>
                <a:ext cx="1403100" cy="327300"/>
              </a:xfrm>
              <a:prstGeom prst="roundRect">
                <a:avLst>
                  <a:gd fmla="val 50000" name="adj"/>
                </a:avLst>
              </a:prstGeom>
              <a:solidFill>
                <a:srgbClr val="FEBAE5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7758357" y="721530"/>
                <a:ext cx="13254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SKILL DEVELOPMENT</a:t>
                </a:r>
                <a:endParaRPr sz="8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7455775" y="1073950"/>
                <a:ext cx="19302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Invest in acquiring new skills or enhancing existing ones through workshops, courses, or online learning platforms.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104" name="Google Shape;104;p13"/>
            <p:cNvGrpSpPr/>
            <p:nvPr/>
          </p:nvGrpSpPr>
          <p:grpSpPr>
            <a:xfrm rot="-5400000">
              <a:off x="-254463" y="3485524"/>
              <a:ext cx="2893677" cy="672675"/>
              <a:chOff x="3928487" y="553064"/>
              <a:chExt cx="2893677" cy="672675"/>
            </a:xfrm>
          </p:grpSpPr>
          <p:sp>
            <p:nvSpPr>
              <p:cNvPr id="105" name="Google Shape;105;p13"/>
              <p:cNvSpPr/>
              <p:nvPr/>
            </p:nvSpPr>
            <p:spPr>
              <a:xfrm>
                <a:off x="3959564" y="611939"/>
                <a:ext cx="2862600" cy="613800"/>
              </a:xfrm>
              <a:prstGeom prst="roundRect">
                <a:avLst>
                  <a:gd fmla="val 28666" name="adj"/>
                </a:avLst>
              </a:prstGeom>
              <a:solidFill>
                <a:srgbClr val="F4AD47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3"/>
              <p:cNvSpPr/>
              <p:nvPr/>
            </p:nvSpPr>
            <p:spPr>
              <a:xfrm>
                <a:off x="3928487" y="553064"/>
                <a:ext cx="2862600" cy="613800"/>
              </a:xfrm>
              <a:prstGeom prst="roundRect">
                <a:avLst>
                  <a:gd fmla="val 28666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" name="Google Shape;107;p13"/>
              <p:cNvSpPr txBox="1"/>
              <p:nvPr/>
            </p:nvSpPr>
            <p:spPr>
              <a:xfrm>
                <a:off x="4102637" y="667525"/>
                <a:ext cx="25143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500">
                    <a:solidFill>
                      <a:srgbClr val="49494A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CONCEPT MAP</a:t>
                </a:r>
                <a:endParaRPr sz="2500">
                  <a:solidFill>
                    <a:srgbClr val="49494A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