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osis Medium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92">
          <p15:clr>
            <a:srgbClr val="A4A3A4"/>
          </p15:clr>
        </p15:guide>
        <p15:guide id="2" pos="270">
          <p15:clr>
            <a:srgbClr val="9AA0A6"/>
          </p15:clr>
        </p15:guide>
        <p15:guide id="3" pos="1247">
          <p15:clr>
            <a:srgbClr val="9AA0A6"/>
          </p15:clr>
        </p15:guide>
        <p15:guide id="4" orient="horz" pos="122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92"/>
        <p:guide pos="270"/>
        <p:guide pos="1247"/>
        <p:guide pos="122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osisMedium-regular.fntdata"/><Relationship Id="rId8" Type="http://schemas.openxmlformats.org/officeDocument/2006/relationships/font" Target="fonts/Dosi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8E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26500" y="1956025"/>
            <a:ext cx="1539300" cy="1539300"/>
          </a:xfrm>
          <a:prstGeom prst="roundRect">
            <a:avLst>
              <a:gd fmla="val 6688" name="adj"/>
            </a:avLst>
          </a:prstGeom>
          <a:solidFill>
            <a:srgbClr val="AAD1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169275" y="1956025"/>
            <a:ext cx="4961700" cy="1539300"/>
          </a:xfrm>
          <a:prstGeom prst="roundRect">
            <a:avLst>
              <a:gd fmla="val 6688" name="adj"/>
            </a:avLst>
          </a:prstGeom>
          <a:solidFill>
            <a:srgbClr val="AAD1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426500" y="3713500"/>
            <a:ext cx="6704475" cy="1539300"/>
            <a:chOff x="426500" y="1956025"/>
            <a:chExt cx="6704475" cy="1539300"/>
          </a:xfrm>
        </p:grpSpPr>
        <p:sp>
          <p:nvSpPr>
            <p:cNvPr id="58" name="Google Shape;58;p13"/>
            <p:cNvSpPr/>
            <p:nvPr/>
          </p:nvSpPr>
          <p:spPr>
            <a:xfrm>
              <a:off x="426500" y="1956025"/>
              <a:ext cx="1539300" cy="1539300"/>
            </a:xfrm>
            <a:prstGeom prst="roundRect">
              <a:avLst>
                <a:gd fmla="val 6688" name="adj"/>
              </a:avLst>
            </a:prstGeom>
            <a:solidFill>
              <a:srgbClr val="FDE48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2169275" y="1956025"/>
              <a:ext cx="4961700" cy="1539300"/>
            </a:xfrm>
            <a:prstGeom prst="roundRect">
              <a:avLst>
                <a:gd fmla="val 6688" name="adj"/>
              </a:avLst>
            </a:prstGeom>
            <a:solidFill>
              <a:srgbClr val="FDE48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426500" y="5441579"/>
            <a:ext cx="6704475" cy="1539300"/>
            <a:chOff x="426500" y="1956025"/>
            <a:chExt cx="6704475" cy="1539300"/>
          </a:xfrm>
        </p:grpSpPr>
        <p:sp>
          <p:nvSpPr>
            <p:cNvPr id="61" name="Google Shape;61;p13"/>
            <p:cNvSpPr/>
            <p:nvPr/>
          </p:nvSpPr>
          <p:spPr>
            <a:xfrm>
              <a:off x="426500" y="1956025"/>
              <a:ext cx="1539300" cy="1539300"/>
            </a:xfrm>
            <a:prstGeom prst="roundRect">
              <a:avLst>
                <a:gd fmla="val 6688" name="adj"/>
              </a:avLst>
            </a:prstGeom>
            <a:solidFill>
              <a:srgbClr val="8DAAA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2169275" y="1956025"/>
              <a:ext cx="4961700" cy="1539300"/>
            </a:xfrm>
            <a:prstGeom prst="roundRect">
              <a:avLst>
                <a:gd fmla="val 6688" name="adj"/>
              </a:avLst>
            </a:prstGeom>
            <a:solidFill>
              <a:srgbClr val="8DAAA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427763" y="7195379"/>
            <a:ext cx="6704475" cy="1539300"/>
            <a:chOff x="426500" y="1956025"/>
            <a:chExt cx="6704475" cy="1539300"/>
          </a:xfrm>
        </p:grpSpPr>
        <p:sp>
          <p:nvSpPr>
            <p:cNvPr id="64" name="Google Shape;64;p13"/>
            <p:cNvSpPr/>
            <p:nvPr/>
          </p:nvSpPr>
          <p:spPr>
            <a:xfrm>
              <a:off x="426500" y="1956025"/>
              <a:ext cx="1539300" cy="1539300"/>
            </a:xfrm>
            <a:prstGeom prst="roundRect">
              <a:avLst>
                <a:gd fmla="val 6688" name="adj"/>
              </a:avLst>
            </a:prstGeom>
            <a:solidFill>
              <a:srgbClr val="EFB3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2169275" y="1956025"/>
              <a:ext cx="4961700" cy="1539300"/>
            </a:xfrm>
            <a:prstGeom prst="roundRect">
              <a:avLst>
                <a:gd fmla="val 6688" name="adj"/>
              </a:avLst>
            </a:prstGeom>
            <a:solidFill>
              <a:srgbClr val="EFB3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426500" y="8949175"/>
            <a:ext cx="6704475" cy="1539300"/>
            <a:chOff x="426500" y="1956025"/>
            <a:chExt cx="6704475" cy="1539300"/>
          </a:xfrm>
        </p:grpSpPr>
        <p:sp>
          <p:nvSpPr>
            <p:cNvPr id="67" name="Google Shape;67;p13"/>
            <p:cNvSpPr/>
            <p:nvPr/>
          </p:nvSpPr>
          <p:spPr>
            <a:xfrm>
              <a:off x="426500" y="1956025"/>
              <a:ext cx="1539300" cy="1539300"/>
            </a:xfrm>
            <a:prstGeom prst="roundRect">
              <a:avLst>
                <a:gd fmla="val 6688" name="adj"/>
              </a:avLst>
            </a:prstGeom>
            <a:solidFill>
              <a:srgbClr val="F3CE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2169275" y="1956025"/>
              <a:ext cx="4961700" cy="1539300"/>
            </a:xfrm>
            <a:prstGeom prst="roundRect">
              <a:avLst>
                <a:gd fmla="val 6688" name="adj"/>
              </a:avLst>
            </a:prstGeom>
            <a:solidFill>
              <a:srgbClr val="F3CE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Google Shape;69;p13"/>
          <p:cNvSpPr txBox="1"/>
          <p:nvPr/>
        </p:nvSpPr>
        <p:spPr>
          <a:xfrm>
            <a:off x="429154" y="235300"/>
            <a:ext cx="30150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5000">
                <a:solidFill>
                  <a:srgbClr val="423930"/>
                </a:solidFill>
                <a:latin typeface="Dosis Medium"/>
                <a:ea typeface="Dosis Medium"/>
                <a:cs typeface="Dosis Medium"/>
                <a:sym typeface="Dosis Medium"/>
              </a:rPr>
              <a:t>CLASS</a:t>
            </a:r>
            <a:endParaRPr sz="5000">
              <a:solidFill>
                <a:srgbClr val="423930"/>
              </a:solidFill>
              <a:latin typeface="Dosis Medium"/>
              <a:ea typeface="Dosis Medium"/>
              <a:cs typeface="Dosis Medium"/>
              <a:sym typeface="Dosis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423930"/>
                </a:solidFill>
                <a:latin typeface="Dosis Medium"/>
                <a:ea typeface="Dosis Medium"/>
                <a:cs typeface="Dosis Medium"/>
                <a:sym typeface="Dosis Medium"/>
              </a:rPr>
              <a:t>SCHEDULE</a:t>
            </a:r>
            <a:endParaRPr sz="5000">
              <a:solidFill>
                <a:srgbClr val="423930"/>
              </a:solidFill>
              <a:latin typeface="Dosis Medium"/>
              <a:ea typeface="Dosis Medium"/>
              <a:cs typeface="Dosis Medium"/>
              <a:sym typeface="Dosis Medium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2353125" y="270665"/>
            <a:ext cx="4813532" cy="1327675"/>
            <a:chOff x="2353125" y="270665"/>
            <a:chExt cx="4813532" cy="1327675"/>
          </a:xfrm>
        </p:grpSpPr>
        <p:pic>
          <p:nvPicPr>
            <p:cNvPr id="71" name="Google Shape;71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353125" y="270665"/>
              <a:ext cx="3618226" cy="1327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848107" y="337371"/>
              <a:ext cx="1318550" cy="890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3" name="Google Shape;73;p13"/>
          <p:cNvSpPr txBox="1"/>
          <p:nvPr/>
        </p:nvSpPr>
        <p:spPr>
          <a:xfrm>
            <a:off x="620152" y="2135175"/>
            <a:ext cx="1152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800">
                <a:solidFill>
                  <a:srgbClr val="423930"/>
                </a:solidFill>
                <a:latin typeface="Dosis Medium"/>
                <a:ea typeface="Dosis Medium"/>
                <a:cs typeface="Dosis Medium"/>
                <a:sym typeface="Dosis Medium"/>
              </a:rPr>
              <a:t>M</a:t>
            </a:r>
            <a:endParaRPr sz="7800">
              <a:solidFill>
                <a:srgbClr val="423930"/>
              </a:solidFill>
              <a:latin typeface="Dosis Medium"/>
              <a:ea typeface="Dosis Medium"/>
              <a:cs typeface="Dosis Medium"/>
              <a:sym typeface="Dosis Medium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20152" y="3884688"/>
            <a:ext cx="1152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800">
                <a:solidFill>
                  <a:srgbClr val="423930"/>
                </a:solidFill>
                <a:latin typeface="Dosis Medium"/>
                <a:ea typeface="Dosis Medium"/>
                <a:cs typeface="Dosis Medium"/>
                <a:sym typeface="Dosis Medium"/>
              </a:rPr>
              <a:t>T</a:t>
            </a:r>
            <a:endParaRPr sz="7800">
              <a:solidFill>
                <a:srgbClr val="423930"/>
              </a:solidFill>
              <a:latin typeface="Dosis Medium"/>
              <a:ea typeface="Dosis Medium"/>
              <a:cs typeface="Dosis Medium"/>
              <a:sym typeface="Dosis Medium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620152" y="5625925"/>
            <a:ext cx="1152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800">
                <a:solidFill>
                  <a:srgbClr val="423930"/>
                </a:solidFill>
                <a:latin typeface="Dosis Medium"/>
                <a:ea typeface="Dosis Medium"/>
                <a:cs typeface="Dosis Medium"/>
                <a:sym typeface="Dosis Medium"/>
              </a:rPr>
              <a:t>W</a:t>
            </a:r>
            <a:endParaRPr sz="7800">
              <a:solidFill>
                <a:srgbClr val="423930"/>
              </a:solidFill>
              <a:latin typeface="Dosis Medium"/>
              <a:ea typeface="Dosis Medium"/>
              <a:cs typeface="Dosis Medium"/>
              <a:sym typeface="Dosis Medium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620152" y="7375438"/>
            <a:ext cx="1152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800">
                <a:solidFill>
                  <a:srgbClr val="423930"/>
                </a:solidFill>
                <a:latin typeface="Dosis Medium"/>
                <a:ea typeface="Dosis Medium"/>
                <a:cs typeface="Dosis Medium"/>
                <a:sym typeface="Dosis Medium"/>
              </a:rPr>
              <a:t>T</a:t>
            </a:r>
            <a:endParaRPr sz="7800">
              <a:solidFill>
                <a:srgbClr val="423930"/>
              </a:solidFill>
              <a:latin typeface="Dosis Medium"/>
              <a:ea typeface="Dosis Medium"/>
              <a:cs typeface="Dosis Medium"/>
              <a:sym typeface="Dosis Medium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620152" y="9125573"/>
            <a:ext cx="1152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800">
                <a:solidFill>
                  <a:srgbClr val="423930"/>
                </a:solidFill>
                <a:latin typeface="Dosis Medium"/>
                <a:ea typeface="Dosis Medium"/>
                <a:cs typeface="Dosis Medium"/>
                <a:sym typeface="Dosis Medium"/>
              </a:rPr>
              <a:t>F</a:t>
            </a:r>
            <a:endParaRPr sz="7800">
              <a:solidFill>
                <a:srgbClr val="423930"/>
              </a:solidFill>
              <a:latin typeface="Dosis Medium"/>
              <a:ea typeface="Dosis Medium"/>
              <a:cs typeface="Dosis Medium"/>
              <a:sym typeface="Dosis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