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7560000" cx="10692000"/>
  <p:notesSz cx="7560000" cy="10692000"/>
  <p:embeddedFontLst>
    <p:embeddedFont>
      <p:font typeface="The Nautigal"/>
      <p:regular r:id="rId7"/>
      <p:bold r:id="rId8"/>
    </p:embeddedFont>
    <p:embeddedFont>
      <p:font typeface="Spectral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227">
          <p15:clr>
            <a:srgbClr val="747775"/>
          </p15:clr>
        </p15:guide>
        <p15:guide id="2" orient="horz" pos="4502">
          <p15:clr>
            <a:srgbClr val="747775"/>
          </p15:clr>
        </p15:guide>
        <p15:guide id="3" pos="4981">
          <p15:clr>
            <a:srgbClr val="747775"/>
          </p15:clr>
        </p15:guide>
        <p15:guide id="4" pos="6508">
          <p15:clr>
            <a:srgbClr val="747775"/>
          </p15:clr>
        </p15:guide>
        <p15:guide id="5" pos="4826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27"/>
        <p:guide pos="4502" orient="horz"/>
        <p:guide pos="4981"/>
        <p:guide pos="6508"/>
        <p:guide pos="4826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Spectral-italic.fntdata"/><Relationship Id="rId10" Type="http://schemas.openxmlformats.org/officeDocument/2006/relationships/font" Target="fonts/Spectral-bold.fntdata"/><Relationship Id="rId12" Type="http://schemas.openxmlformats.org/officeDocument/2006/relationships/font" Target="fonts/Spectral-boldItalic.fntdata"/><Relationship Id="rId9" Type="http://schemas.openxmlformats.org/officeDocument/2006/relationships/font" Target="fonts/Spectral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TheNautigal-regular.fntdata"/><Relationship Id="rId8" Type="http://schemas.openxmlformats.org/officeDocument/2006/relationships/font" Target="fonts/TheNautigal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64478" y="1094388"/>
            <a:ext cx="9963000" cy="30168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1pPr>
            <a:lvl2pPr lvl="1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3pPr>
            <a:lvl4pPr lvl="3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4pPr>
            <a:lvl5pPr lvl="4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5pPr>
            <a:lvl6pPr lvl="5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6pPr>
            <a:lvl7pPr lvl="6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7pPr>
            <a:lvl8pPr lvl="7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8pPr>
            <a:lvl9pPr lvl="8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64468" y="4165643"/>
            <a:ext cx="9963000" cy="1164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64468" y="1625801"/>
            <a:ext cx="9963000" cy="28860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64468" y="4633192"/>
            <a:ext cx="9963000" cy="1911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74650" lvl="0" marL="45720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64468" y="3161354"/>
            <a:ext cx="9963000" cy="1237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64468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650483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64468" y="816630"/>
            <a:ext cx="3283500" cy="1110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64468" y="2042457"/>
            <a:ext cx="3283500" cy="46731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73245" y="661638"/>
            <a:ext cx="7445700" cy="60126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1pPr>
            <a:lvl2pPr lvl="1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2pPr>
            <a:lvl3pPr lvl="2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3pPr>
            <a:lvl4pPr lvl="3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4pPr>
            <a:lvl5pPr lvl="4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5pPr>
            <a:lvl6pPr lvl="5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6pPr>
            <a:lvl7pPr lvl="6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7pPr>
            <a:lvl8pPr lvl="7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8pPr>
            <a:lvl9pPr lvl="8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346000" y="-184"/>
            <a:ext cx="5346000" cy="756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310447" y="1812541"/>
            <a:ext cx="4730100" cy="2178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1pPr>
            <a:lvl2pPr lvl="1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310447" y="4120005"/>
            <a:ext cx="4730100" cy="18153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775715" y="1064257"/>
            <a:ext cx="4486500" cy="5431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64468" y="6218168"/>
            <a:ext cx="7014300" cy="8895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746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1pPr>
            <a:lvl2pPr indent="-3429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2pPr>
            <a:lvl3pPr indent="-3429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3pPr>
            <a:lvl4pPr indent="-3429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4pPr>
            <a:lvl5pPr indent="-3429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5pPr>
            <a:lvl6pPr indent="-3429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6pPr>
            <a:lvl7pPr indent="-3429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7pPr>
            <a:lvl8pPr indent="-3429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8pPr>
            <a:lvl9pPr indent="-3429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1194750" y="2341875"/>
            <a:ext cx="6478350" cy="4060413"/>
            <a:chOff x="1194750" y="2341875"/>
            <a:chExt cx="6478350" cy="4060413"/>
          </a:xfrm>
        </p:grpSpPr>
        <p:sp>
          <p:nvSpPr>
            <p:cNvPr id="55" name="Google Shape;55;p13"/>
            <p:cNvSpPr/>
            <p:nvPr/>
          </p:nvSpPr>
          <p:spPr>
            <a:xfrm>
              <a:off x="1194750" y="2341875"/>
              <a:ext cx="207600" cy="214800"/>
            </a:xfrm>
            <a:prstGeom prst="rect">
              <a:avLst/>
            </a:prstGeom>
            <a:noFill/>
            <a:ln cap="flat" cmpd="sng" w="9525">
              <a:solidFill>
                <a:srgbClr val="9F9F9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" name="Google Shape;56;p13"/>
            <p:cNvSpPr/>
            <p:nvPr/>
          </p:nvSpPr>
          <p:spPr>
            <a:xfrm>
              <a:off x="2236800" y="2341875"/>
              <a:ext cx="207600" cy="214800"/>
            </a:xfrm>
            <a:prstGeom prst="rect">
              <a:avLst/>
            </a:prstGeom>
            <a:noFill/>
            <a:ln cap="flat" cmpd="sng" w="9525">
              <a:solidFill>
                <a:srgbClr val="9F9F9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" name="Google Shape;57;p13"/>
            <p:cNvSpPr/>
            <p:nvPr/>
          </p:nvSpPr>
          <p:spPr>
            <a:xfrm>
              <a:off x="3279000" y="2341875"/>
              <a:ext cx="207600" cy="214800"/>
            </a:xfrm>
            <a:prstGeom prst="rect">
              <a:avLst/>
            </a:prstGeom>
            <a:noFill/>
            <a:ln cap="flat" cmpd="sng" w="9525">
              <a:solidFill>
                <a:srgbClr val="9F9F9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" name="Google Shape;58;p13"/>
            <p:cNvSpPr/>
            <p:nvPr/>
          </p:nvSpPr>
          <p:spPr>
            <a:xfrm>
              <a:off x="4324750" y="2341875"/>
              <a:ext cx="207600" cy="214800"/>
            </a:xfrm>
            <a:prstGeom prst="rect">
              <a:avLst/>
            </a:prstGeom>
            <a:noFill/>
            <a:ln cap="flat" cmpd="sng" w="9525">
              <a:solidFill>
                <a:srgbClr val="9F9F9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" name="Google Shape;59;p13"/>
            <p:cNvSpPr/>
            <p:nvPr/>
          </p:nvSpPr>
          <p:spPr>
            <a:xfrm>
              <a:off x="5363400" y="2341875"/>
              <a:ext cx="207600" cy="214800"/>
            </a:xfrm>
            <a:prstGeom prst="rect">
              <a:avLst/>
            </a:prstGeom>
            <a:noFill/>
            <a:ln cap="flat" cmpd="sng" w="9525">
              <a:solidFill>
                <a:srgbClr val="9F9F9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" name="Google Shape;60;p13"/>
            <p:cNvSpPr/>
            <p:nvPr/>
          </p:nvSpPr>
          <p:spPr>
            <a:xfrm>
              <a:off x="6405600" y="2341875"/>
              <a:ext cx="207600" cy="214800"/>
            </a:xfrm>
            <a:prstGeom prst="rect">
              <a:avLst/>
            </a:prstGeom>
            <a:noFill/>
            <a:ln cap="flat" cmpd="sng" w="9525">
              <a:solidFill>
                <a:srgbClr val="9F9F9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" name="Google Shape;61;p13"/>
            <p:cNvSpPr/>
            <p:nvPr/>
          </p:nvSpPr>
          <p:spPr>
            <a:xfrm>
              <a:off x="7465500" y="2341875"/>
              <a:ext cx="207600" cy="214800"/>
            </a:xfrm>
            <a:prstGeom prst="rect">
              <a:avLst/>
            </a:prstGeom>
            <a:noFill/>
            <a:ln cap="flat" cmpd="sng" w="9525">
              <a:solidFill>
                <a:srgbClr val="9F9F9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" name="Google Shape;62;p13"/>
            <p:cNvSpPr/>
            <p:nvPr/>
          </p:nvSpPr>
          <p:spPr>
            <a:xfrm>
              <a:off x="1194750" y="3305913"/>
              <a:ext cx="207600" cy="214800"/>
            </a:xfrm>
            <a:prstGeom prst="rect">
              <a:avLst/>
            </a:prstGeom>
            <a:noFill/>
            <a:ln cap="flat" cmpd="sng" w="9525">
              <a:solidFill>
                <a:srgbClr val="9F9F9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" name="Google Shape;63;p13"/>
            <p:cNvSpPr/>
            <p:nvPr/>
          </p:nvSpPr>
          <p:spPr>
            <a:xfrm>
              <a:off x="2236800" y="3305913"/>
              <a:ext cx="207600" cy="214800"/>
            </a:xfrm>
            <a:prstGeom prst="rect">
              <a:avLst/>
            </a:prstGeom>
            <a:noFill/>
            <a:ln cap="flat" cmpd="sng" w="9525">
              <a:solidFill>
                <a:srgbClr val="9F9F9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" name="Google Shape;64;p13"/>
            <p:cNvSpPr/>
            <p:nvPr/>
          </p:nvSpPr>
          <p:spPr>
            <a:xfrm>
              <a:off x="3279000" y="3305913"/>
              <a:ext cx="207600" cy="214800"/>
            </a:xfrm>
            <a:prstGeom prst="rect">
              <a:avLst/>
            </a:prstGeom>
            <a:noFill/>
            <a:ln cap="flat" cmpd="sng" w="9525">
              <a:solidFill>
                <a:srgbClr val="9F9F9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13"/>
            <p:cNvSpPr/>
            <p:nvPr/>
          </p:nvSpPr>
          <p:spPr>
            <a:xfrm>
              <a:off x="4324750" y="3305913"/>
              <a:ext cx="207600" cy="214800"/>
            </a:xfrm>
            <a:prstGeom prst="rect">
              <a:avLst/>
            </a:prstGeom>
            <a:noFill/>
            <a:ln cap="flat" cmpd="sng" w="9525">
              <a:solidFill>
                <a:srgbClr val="9F9F9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" name="Google Shape;66;p13"/>
            <p:cNvSpPr/>
            <p:nvPr/>
          </p:nvSpPr>
          <p:spPr>
            <a:xfrm>
              <a:off x="5363400" y="3305913"/>
              <a:ext cx="207600" cy="214800"/>
            </a:xfrm>
            <a:prstGeom prst="rect">
              <a:avLst/>
            </a:prstGeom>
            <a:noFill/>
            <a:ln cap="flat" cmpd="sng" w="9525">
              <a:solidFill>
                <a:srgbClr val="9F9F9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" name="Google Shape;67;p13"/>
            <p:cNvSpPr/>
            <p:nvPr/>
          </p:nvSpPr>
          <p:spPr>
            <a:xfrm>
              <a:off x="6405600" y="3305913"/>
              <a:ext cx="207600" cy="214800"/>
            </a:xfrm>
            <a:prstGeom prst="rect">
              <a:avLst/>
            </a:prstGeom>
            <a:noFill/>
            <a:ln cap="flat" cmpd="sng" w="9525">
              <a:solidFill>
                <a:srgbClr val="9F9F9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" name="Google Shape;68;p13"/>
            <p:cNvSpPr/>
            <p:nvPr/>
          </p:nvSpPr>
          <p:spPr>
            <a:xfrm>
              <a:off x="7465500" y="3305913"/>
              <a:ext cx="207600" cy="214800"/>
            </a:xfrm>
            <a:prstGeom prst="rect">
              <a:avLst/>
            </a:prstGeom>
            <a:noFill/>
            <a:ln cap="flat" cmpd="sng" w="9525">
              <a:solidFill>
                <a:srgbClr val="9F9F9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" name="Google Shape;69;p13"/>
            <p:cNvSpPr/>
            <p:nvPr/>
          </p:nvSpPr>
          <p:spPr>
            <a:xfrm>
              <a:off x="1194750" y="4259688"/>
              <a:ext cx="207600" cy="214800"/>
            </a:xfrm>
            <a:prstGeom prst="rect">
              <a:avLst/>
            </a:prstGeom>
            <a:noFill/>
            <a:ln cap="flat" cmpd="sng" w="9525">
              <a:solidFill>
                <a:srgbClr val="9F9F9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" name="Google Shape;70;p13"/>
            <p:cNvSpPr/>
            <p:nvPr/>
          </p:nvSpPr>
          <p:spPr>
            <a:xfrm>
              <a:off x="2236800" y="4259688"/>
              <a:ext cx="207600" cy="214800"/>
            </a:xfrm>
            <a:prstGeom prst="rect">
              <a:avLst/>
            </a:prstGeom>
            <a:noFill/>
            <a:ln cap="flat" cmpd="sng" w="9525">
              <a:solidFill>
                <a:srgbClr val="9F9F9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" name="Google Shape;71;p13"/>
            <p:cNvSpPr/>
            <p:nvPr/>
          </p:nvSpPr>
          <p:spPr>
            <a:xfrm>
              <a:off x="3279000" y="4259688"/>
              <a:ext cx="207600" cy="214800"/>
            </a:xfrm>
            <a:prstGeom prst="rect">
              <a:avLst/>
            </a:prstGeom>
            <a:noFill/>
            <a:ln cap="flat" cmpd="sng" w="9525">
              <a:solidFill>
                <a:srgbClr val="9F9F9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13"/>
            <p:cNvSpPr/>
            <p:nvPr/>
          </p:nvSpPr>
          <p:spPr>
            <a:xfrm>
              <a:off x="4324750" y="4259688"/>
              <a:ext cx="207600" cy="214800"/>
            </a:xfrm>
            <a:prstGeom prst="rect">
              <a:avLst/>
            </a:prstGeom>
            <a:noFill/>
            <a:ln cap="flat" cmpd="sng" w="9525">
              <a:solidFill>
                <a:srgbClr val="9F9F9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13"/>
            <p:cNvSpPr/>
            <p:nvPr/>
          </p:nvSpPr>
          <p:spPr>
            <a:xfrm>
              <a:off x="5363400" y="4259688"/>
              <a:ext cx="207600" cy="214800"/>
            </a:xfrm>
            <a:prstGeom prst="rect">
              <a:avLst/>
            </a:prstGeom>
            <a:noFill/>
            <a:ln cap="flat" cmpd="sng" w="9525">
              <a:solidFill>
                <a:srgbClr val="9F9F9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13"/>
            <p:cNvSpPr/>
            <p:nvPr/>
          </p:nvSpPr>
          <p:spPr>
            <a:xfrm>
              <a:off x="6405600" y="4259688"/>
              <a:ext cx="207600" cy="214800"/>
            </a:xfrm>
            <a:prstGeom prst="rect">
              <a:avLst/>
            </a:prstGeom>
            <a:noFill/>
            <a:ln cap="flat" cmpd="sng" w="9525">
              <a:solidFill>
                <a:srgbClr val="9F9F9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13"/>
            <p:cNvSpPr/>
            <p:nvPr/>
          </p:nvSpPr>
          <p:spPr>
            <a:xfrm>
              <a:off x="7465500" y="4259688"/>
              <a:ext cx="207600" cy="214800"/>
            </a:xfrm>
            <a:prstGeom prst="rect">
              <a:avLst/>
            </a:prstGeom>
            <a:noFill/>
            <a:ln cap="flat" cmpd="sng" w="9525">
              <a:solidFill>
                <a:srgbClr val="9F9F9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13"/>
            <p:cNvSpPr/>
            <p:nvPr/>
          </p:nvSpPr>
          <p:spPr>
            <a:xfrm>
              <a:off x="1194750" y="5223588"/>
              <a:ext cx="207600" cy="214800"/>
            </a:xfrm>
            <a:prstGeom prst="rect">
              <a:avLst/>
            </a:prstGeom>
            <a:noFill/>
            <a:ln cap="flat" cmpd="sng" w="9525">
              <a:solidFill>
                <a:srgbClr val="9F9F9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" name="Google Shape;77;p13"/>
            <p:cNvSpPr/>
            <p:nvPr/>
          </p:nvSpPr>
          <p:spPr>
            <a:xfrm>
              <a:off x="2236800" y="5223588"/>
              <a:ext cx="207600" cy="214800"/>
            </a:xfrm>
            <a:prstGeom prst="rect">
              <a:avLst/>
            </a:prstGeom>
            <a:noFill/>
            <a:ln cap="flat" cmpd="sng" w="9525">
              <a:solidFill>
                <a:srgbClr val="9F9F9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" name="Google Shape;78;p13"/>
            <p:cNvSpPr/>
            <p:nvPr/>
          </p:nvSpPr>
          <p:spPr>
            <a:xfrm>
              <a:off x="3279000" y="5223588"/>
              <a:ext cx="207600" cy="214800"/>
            </a:xfrm>
            <a:prstGeom prst="rect">
              <a:avLst/>
            </a:prstGeom>
            <a:noFill/>
            <a:ln cap="flat" cmpd="sng" w="9525">
              <a:solidFill>
                <a:srgbClr val="9F9F9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" name="Google Shape;79;p13"/>
            <p:cNvSpPr/>
            <p:nvPr/>
          </p:nvSpPr>
          <p:spPr>
            <a:xfrm>
              <a:off x="4324750" y="5223588"/>
              <a:ext cx="207600" cy="214800"/>
            </a:xfrm>
            <a:prstGeom prst="rect">
              <a:avLst/>
            </a:prstGeom>
            <a:noFill/>
            <a:ln cap="flat" cmpd="sng" w="9525">
              <a:solidFill>
                <a:srgbClr val="9F9F9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" name="Google Shape;80;p13"/>
            <p:cNvSpPr/>
            <p:nvPr/>
          </p:nvSpPr>
          <p:spPr>
            <a:xfrm>
              <a:off x="5363400" y="5223588"/>
              <a:ext cx="207600" cy="214800"/>
            </a:xfrm>
            <a:prstGeom prst="rect">
              <a:avLst/>
            </a:prstGeom>
            <a:noFill/>
            <a:ln cap="flat" cmpd="sng" w="9525">
              <a:solidFill>
                <a:srgbClr val="9F9F9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" name="Google Shape;81;p13"/>
            <p:cNvSpPr/>
            <p:nvPr/>
          </p:nvSpPr>
          <p:spPr>
            <a:xfrm>
              <a:off x="6405600" y="5223588"/>
              <a:ext cx="207600" cy="214800"/>
            </a:xfrm>
            <a:prstGeom prst="rect">
              <a:avLst/>
            </a:prstGeom>
            <a:noFill/>
            <a:ln cap="flat" cmpd="sng" w="9525">
              <a:solidFill>
                <a:srgbClr val="9F9F9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13"/>
            <p:cNvSpPr/>
            <p:nvPr/>
          </p:nvSpPr>
          <p:spPr>
            <a:xfrm>
              <a:off x="7465500" y="5223588"/>
              <a:ext cx="207600" cy="214800"/>
            </a:xfrm>
            <a:prstGeom prst="rect">
              <a:avLst/>
            </a:prstGeom>
            <a:noFill/>
            <a:ln cap="flat" cmpd="sng" w="9525">
              <a:solidFill>
                <a:srgbClr val="9F9F9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13"/>
            <p:cNvSpPr/>
            <p:nvPr/>
          </p:nvSpPr>
          <p:spPr>
            <a:xfrm>
              <a:off x="1194750" y="6187488"/>
              <a:ext cx="207600" cy="214800"/>
            </a:xfrm>
            <a:prstGeom prst="rect">
              <a:avLst/>
            </a:prstGeom>
            <a:noFill/>
            <a:ln cap="flat" cmpd="sng" w="9525">
              <a:solidFill>
                <a:srgbClr val="9F9F9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" name="Google Shape;84;p13"/>
            <p:cNvSpPr/>
            <p:nvPr/>
          </p:nvSpPr>
          <p:spPr>
            <a:xfrm>
              <a:off x="2236800" y="6187488"/>
              <a:ext cx="207600" cy="214800"/>
            </a:xfrm>
            <a:prstGeom prst="rect">
              <a:avLst/>
            </a:prstGeom>
            <a:noFill/>
            <a:ln cap="flat" cmpd="sng" w="9525">
              <a:solidFill>
                <a:srgbClr val="9F9F9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" name="Google Shape;85;p13"/>
            <p:cNvSpPr/>
            <p:nvPr/>
          </p:nvSpPr>
          <p:spPr>
            <a:xfrm>
              <a:off x="3279000" y="6187488"/>
              <a:ext cx="207600" cy="214800"/>
            </a:xfrm>
            <a:prstGeom prst="rect">
              <a:avLst/>
            </a:prstGeom>
            <a:noFill/>
            <a:ln cap="flat" cmpd="sng" w="9525">
              <a:solidFill>
                <a:srgbClr val="9F9F9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" name="Google Shape;86;p13"/>
            <p:cNvSpPr/>
            <p:nvPr/>
          </p:nvSpPr>
          <p:spPr>
            <a:xfrm>
              <a:off x="4324750" y="6187488"/>
              <a:ext cx="207600" cy="214800"/>
            </a:xfrm>
            <a:prstGeom prst="rect">
              <a:avLst/>
            </a:prstGeom>
            <a:noFill/>
            <a:ln cap="flat" cmpd="sng" w="9525">
              <a:solidFill>
                <a:srgbClr val="9F9F9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13"/>
            <p:cNvSpPr/>
            <p:nvPr/>
          </p:nvSpPr>
          <p:spPr>
            <a:xfrm>
              <a:off x="5363400" y="6187488"/>
              <a:ext cx="207600" cy="214800"/>
            </a:xfrm>
            <a:prstGeom prst="rect">
              <a:avLst/>
            </a:prstGeom>
            <a:noFill/>
            <a:ln cap="flat" cmpd="sng" w="9525">
              <a:solidFill>
                <a:srgbClr val="9F9F9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13"/>
            <p:cNvSpPr/>
            <p:nvPr/>
          </p:nvSpPr>
          <p:spPr>
            <a:xfrm>
              <a:off x="6405600" y="6187488"/>
              <a:ext cx="207600" cy="214800"/>
            </a:xfrm>
            <a:prstGeom prst="rect">
              <a:avLst/>
            </a:prstGeom>
            <a:noFill/>
            <a:ln cap="flat" cmpd="sng" w="9525">
              <a:solidFill>
                <a:srgbClr val="9F9F9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" name="Google Shape;89;p13"/>
            <p:cNvSpPr/>
            <p:nvPr/>
          </p:nvSpPr>
          <p:spPr>
            <a:xfrm>
              <a:off x="7465500" y="6187488"/>
              <a:ext cx="207600" cy="214800"/>
            </a:xfrm>
            <a:prstGeom prst="rect">
              <a:avLst/>
            </a:prstGeom>
            <a:noFill/>
            <a:ln cap="flat" cmpd="sng" w="9525">
              <a:solidFill>
                <a:srgbClr val="9F9F9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0" name="Google Shape;90;p13"/>
          <p:cNvSpPr/>
          <p:nvPr/>
        </p:nvSpPr>
        <p:spPr>
          <a:xfrm>
            <a:off x="361575" y="1983675"/>
            <a:ext cx="7313100" cy="358200"/>
          </a:xfrm>
          <a:prstGeom prst="rect">
            <a:avLst/>
          </a:prstGeom>
          <a:solidFill>
            <a:srgbClr val="F6F6F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91" name="Google Shape;91;p13"/>
          <p:cNvGrpSpPr/>
          <p:nvPr/>
        </p:nvGrpSpPr>
        <p:grpSpPr>
          <a:xfrm>
            <a:off x="360000" y="1982225"/>
            <a:ext cx="7316500" cy="5170325"/>
            <a:chOff x="360000" y="1982225"/>
            <a:chExt cx="7316500" cy="5170325"/>
          </a:xfrm>
        </p:grpSpPr>
        <p:sp>
          <p:nvSpPr>
            <p:cNvPr id="92" name="Google Shape;92;p13"/>
            <p:cNvSpPr/>
            <p:nvPr/>
          </p:nvSpPr>
          <p:spPr>
            <a:xfrm>
              <a:off x="360000" y="1982225"/>
              <a:ext cx="7313100" cy="5165100"/>
            </a:xfrm>
            <a:prstGeom prst="rect">
              <a:avLst/>
            </a:pr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93" name="Google Shape;93;p13"/>
            <p:cNvCxnSpPr/>
            <p:nvPr/>
          </p:nvCxnSpPr>
          <p:spPr>
            <a:xfrm>
              <a:off x="361300" y="2341938"/>
              <a:ext cx="7299900" cy="0"/>
            </a:xfrm>
            <a:prstGeom prst="straightConnector1">
              <a:avLst/>
            </a:prstGeom>
            <a:noFill/>
            <a:ln cap="flat" cmpd="sng" w="2857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grpSp>
          <p:nvGrpSpPr>
            <p:cNvPr id="94" name="Google Shape;94;p13"/>
            <p:cNvGrpSpPr/>
            <p:nvPr/>
          </p:nvGrpSpPr>
          <p:grpSpPr>
            <a:xfrm>
              <a:off x="361000" y="1988350"/>
              <a:ext cx="7315500" cy="5164200"/>
              <a:chOff x="361000" y="1988350"/>
              <a:chExt cx="7315500" cy="5164200"/>
            </a:xfrm>
          </p:grpSpPr>
          <p:cxnSp>
            <p:nvCxnSpPr>
              <p:cNvPr id="95" name="Google Shape;95;p13"/>
              <p:cNvCxnSpPr/>
              <p:nvPr/>
            </p:nvCxnSpPr>
            <p:spPr>
              <a:xfrm>
                <a:off x="1402200" y="1988350"/>
                <a:ext cx="0" cy="51642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96" name="Google Shape;96;p13"/>
              <p:cNvCxnSpPr/>
              <p:nvPr/>
            </p:nvCxnSpPr>
            <p:spPr>
              <a:xfrm>
                <a:off x="2444400" y="1988350"/>
                <a:ext cx="0" cy="51642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97" name="Google Shape;97;p13"/>
              <p:cNvCxnSpPr/>
              <p:nvPr/>
            </p:nvCxnSpPr>
            <p:spPr>
              <a:xfrm>
                <a:off x="3486600" y="1988350"/>
                <a:ext cx="0" cy="51642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98" name="Google Shape;98;p13"/>
              <p:cNvCxnSpPr/>
              <p:nvPr/>
            </p:nvCxnSpPr>
            <p:spPr>
              <a:xfrm>
                <a:off x="4532350" y="1988350"/>
                <a:ext cx="0" cy="51642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99" name="Google Shape;99;p13"/>
              <p:cNvCxnSpPr/>
              <p:nvPr/>
            </p:nvCxnSpPr>
            <p:spPr>
              <a:xfrm>
                <a:off x="5571000" y="1988350"/>
                <a:ext cx="0" cy="51642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00" name="Google Shape;100;p13"/>
              <p:cNvCxnSpPr/>
              <p:nvPr/>
            </p:nvCxnSpPr>
            <p:spPr>
              <a:xfrm>
                <a:off x="6613200" y="1988350"/>
                <a:ext cx="0" cy="51642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01" name="Google Shape;101;p13"/>
              <p:cNvCxnSpPr/>
              <p:nvPr/>
            </p:nvCxnSpPr>
            <p:spPr>
              <a:xfrm>
                <a:off x="361000" y="3305925"/>
                <a:ext cx="73155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02" name="Google Shape;102;p13"/>
              <p:cNvCxnSpPr/>
              <p:nvPr/>
            </p:nvCxnSpPr>
            <p:spPr>
              <a:xfrm>
                <a:off x="361000" y="4259700"/>
                <a:ext cx="73155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03" name="Google Shape;103;p13"/>
              <p:cNvCxnSpPr/>
              <p:nvPr/>
            </p:nvCxnSpPr>
            <p:spPr>
              <a:xfrm>
                <a:off x="361000" y="5223600"/>
                <a:ext cx="73155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04" name="Google Shape;104;p13"/>
              <p:cNvCxnSpPr/>
              <p:nvPr/>
            </p:nvCxnSpPr>
            <p:spPr>
              <a:xfrm>
                <a:off x="361000" y="6187500"/>
                <a:ext cx="73155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</p:grpSp>
      <p:cxnSp>
        <p:nvCxnSpPr>
          <p:cNvPr id="105" name="Google Shape;105;p13"/>
          <p:cNvCxnSpPr/>
          <p:nvPr/>
        </p:nvCxnSpPr>
        <p:spPr>
          <a:xfrm>
            <a:off x="343375" y="1164675"/>
            <a:ext cx="7339200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6" name="Google Shape;106;p13"/>
          <p:cNvCxnSpPr/>
          <p:nvPr/>
        </p:nvCxnSpPr>
        <p:spPr>
          <a:xfrm>
            <a:off x="343375" y="1726775"/>
            <a:ext cx="7341300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07" name="Google Shape;107;p13"/>
          <p:cNvSpPr txBox="1"/>
          <p:nvPr/>
        </p:nvSpPr>
        <p:spPr>
          <a:xfrm>
            <a:off x="343386" y="1323550"/>
            <a:ext cx="4677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600">
                <a:latin typeface="Spectral"/>
                <a:ea typeface="Spectral"/>
                <a:cs typeface="Spectral"/>
                <a:sym typeface="Spectral"/>
              </a:rPr>
              <a:t>Jan</a:t>
            </a:r>
            <a:endParaRPr sz="1600">
              <a:latin typeface="Spectral"/>
              <a:ea typeface="Spectral"/>
              <a:cs typeface="Spectral"/>
              <a:sym typeface="Spectral"/>
            </a:endParaRPr>
          </a:p>
        </p:txBody>
      </p:sp>
      <p:sp>
        <p:nvSpPr>
          <p:cNvPr id="108" name="Google Shape;108;p13"/>
          <p:cNvSpPr txBox="1"/>
          <p:nvPr/>
        </p:nvSpPr>
        <p:spPr>
          <a:xfrm>
            <a:off x="964747" y="1323550"/>
            <a:ext cx="4677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600">
                <a:latin typeface="Spectral"/>
                <a:ea typeface="Spectral"/>
                <a:cs typeface="Spectral"/>
                <a:sym typeface="Spectral"/>
              </a:rPr>
              <a:t>Feb</a:t>
            </a:r>
            <a:endParaRPr sz="1600">
              <a:latin typeface="Spectral"/>
              <a:ea typeface="Spectral"/>
              <a:cs typeface="Spectral"/>
              <a:sym typeface="Spectral"/>
            </a:endParaRPr>
          </a:p>
        </p:txBody>
      </p:sp>
      <p:sp>
        <p:nvSpPr>
          <p:cNvPr id="109" name="Google Shape;109;p13"/>
          <p:cNvSpPr txBox="1"/>
          <p:nvPr/>
        </p:nvSpPr>
        <p:spPr>
          <a:xfrm>
            <a:off x="1586108" y="1323550"/>
            <a:ext cx="4677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600">
                <a:latin typeface="Spectral"/>
                <a:ea typeface="Spectral"/>
                <a:cs typeface="Spectral"/>
                <a:sym typeface="Spectral"/>
              </a:rPr>
              <a:t>Mar</a:t>
            </a:r>
            <a:endParaRPr sz="1600">
              <a:latin typeface="Spectral"/>
              <a:ea typeface="Spectral"/>
              <a:cs typeface="Spectral"/>
              <a:sym typeface="Spectral"/>
            </a:endParaRPr>
          </a:p>
        </p:txBody>
      </p:sp>
      <p:sp>
        <p:nvSpPr>
          <p:cNvPr id="110" name="Google Shape;110;p13"/>
          <p:cNvSpPr txBox="1"/>
          <p:nvPr/>
        </p:nvSpPr>
        <p:spPr>
          <a:xfrm>
            <a:off x="2207468" y="1323550"/>
            <a:ext cx="4677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600">
                <a:latin typeface="Spectral"/>
                <a:ea typeface="Spectral"/>
                <a:cs typeface="Spectral"/>
                <a:sym typeface="Spectral"/>
              </a:rPr>
              <a:t>Apr</a:t>
            </a:r>
            <a:endParaRPr sz="1600">
              <a:latin typeface="Spectral"/>
              <a:ea typeface="Spectral"/>
              <a:cs typeface="Spectral"/>
              <a:sym typeface="Spectral"/>
            </a:endParaRPr>
          </a:p>
        </p:txBody>
      </p:sp>
      <p:sp>
        <p:nvSpPr>
          <p:cNvPr id="111" name="Google Shape;111;p13"/>
          <p:cNvSpPr txBox="1"/>
          <p:nvPr/>
        </p:nvSpPr>
        <p:spPr>
          <a:xfrm>
            <a:off x="2828829" y="1323550"/>
            <a:ext cx="4677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600">
                <a:latin typeface="Spectral"/>
                <a:ea typeface="Spectral"/>
                <a:cs typeface="Spectral"/>
                <a:sym typeface="Spectral"/>
              </a:rPr>
              <a:t>May</a:t>
            </a:r>
            <a:endParaRPr sz="1600">
              <a:latin typeface="Spectral"/>
              <a:ea typeface="Spectral"/>
              <a:cs typeface="Spectral"/>
              <a:sym typeface="Spectral"/>
            </a:endParaRPr>
          </a:p>
        </p:txBody>
      </p:sp>
      <p:sp>
        <p:nvSpPr>
          <p:cNvPr id="112" name="Google Shape;112;p13"/>
          <p:cNvSpPr txBox="1"/>
          <p:nvPr/>
        </p:nvSpPr>
        <p:spPr>
          <a:xfrm>
            <a:off x="3450190" y="1323550"/>
            <a:ext cx="4677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600">
                <a:latin typeface="Spectral"/>
                <a:ea typeface="Spectral"/>
                <a:cs typeface="Spectral"/>
                <a:sym typeface="Spectral"/>
              </a:rPr>
              <a:t>Jun</a:t>
            </a:r>
            <a:endParaRPr sz="1600">
              <a:latin typeface="Spectral"/>
              <a:ea typeface="Spectral"/>
              <a:cs typeface="Spectral"/>
              <a:sym typeface="Spectral"/>
            </a:endParaRPr>
          </a:p>
        </p:txBody>
      </p:sp>
      <p:sp>
        <p:nvSpPr>
          <p:cNvPr id="113" name="Google Shape;113;p13"/>
          <p:cNvSpPr txBox="1"/>
          <p:nvPr/>
        </p:nvSpPr>
        <p:spPr>
          <a:xfrm>
            <a:off x="4071551" y="1323550"/>
            <a:ext cx="4677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600">
                <a:latin typeface="Spectral"/>
                <a:ea typeface="Spectral"/>
                <a:cs typeface="Spectral"/>
                <a:sym typeface="Spectral"/>
              </a:rPr>
              <a:t>Jul</a:t>
            </a:r>
            <a:endParaRPr sz="1600">
              <a:latin typeface="Spectral"/>
              <a:ea typeface="Spectral"/>
              <a:cs typeface="Spectral"/>
              <a:sym typeface="Spectral"/>
            </a:endParaRPr>
          </a:p>
        </p:txBody>
      </p:sp>
      <p:sp>
        <p:nvSpPr>
          <p:cNvPr id="114" name="Google Shape;114;p13"/>
          <p:cNvSpPr txBox="1"/>
          <p:nvPr/>
        </p:nvSpPr>
        <p:spPr>
          <a:xfrm>
            <a:off x="4692911" y="1323550"/>
            <a:ext cx="4677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600">
                <a:latin typeface="Spectral"/>
                <a:ea typeface="Spectral"/>
                <a:cs typeface="Spectral"/>
                <a:sym typeface="Spectral"/>
              </a:rPr>
              <a:t>Aug</a:t>
            </a:r>
            <a:endParaRPr sz="1600">
              <a:latin typeface="Spectral"/>
              <a:ea typeface="Spectral"/>
              <a:cs typeface="Spectral"/>
              <a:sym typeface="Spectral"/>
            </a:endParaRPr>
          </a:p>
        </p:txBody>
      </p:sp>
      <p:sp>
        <p:nvSpPr>
          <p:cNvPr id="115" name="Google Shape;115;p13"/>
          <p:cNvSpPr txBox="1"/>
          <p:nvPr/>
        </p:nvSpPr>
        <p:spPr>
          <a:xfrm>
            <a:off x="5314272" y="1323550"/>
            <a:ext cx="4677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600">
                <a:latin typeface="Spectral"/>
                <a:ea typeface="Spectral"/>
                <a:cs typeface="Spectral"/>
                <a:sym typeface="Spectral"/>
              </a:rPr>
              <a:t>Sep</a:t>
            </a:r>
            <a:endParaRPr sz="1600">
              <a:latin typeface="Spectral"/>
              <a:ea typeface="Spectral"/>
              <a:cs typeface="Spectral"/>
              <a:sym typeface="Spectral"/>
            </a:endParaRPr>
          </a:p>
        </p:txBody>
      </p:sp>
      <p:sp>
        <p:nvSpPr>
          <p:cNvPr id="116" name="Google Shape;116;p13"/>
          <p:cNvSpPr txBox="1"/>
          <p:nvPr/>
        </p:nvSpPr>
        <p:spPr>
          <a:xfrm>
            <a:off x="5935633" y="1323550"/>
            <a:ext cx="4677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600">
                <a:latin typeface="Spectral"/>
                <a:ea typeface="Spectral"/>
                <a:cs typeface="Spectral"/>
                <a:sym typeface="Spectral"/>
              </a:rPr>
              <a:t>Oct</a:t>
            </a:r>
            <a:endParaRPr sz="1600">
              <a:latin typeface="Spectral"/>
              <a:ea typeface="Spectral"/>
              <a:cs typeface="Spectral"/>
              <a:sym typeface="Spectral"/>
            </a:endParaRPr>
          </a:p>
        </p:txBody>
      </p:sp>
      <p:sp>
        <p:nvSpPr>
          <p:cNvPr id="117" name="Google Shape;117;p13"/>
          <p:cNvSpPr txBox="1"/>
          <p:nvPr/>
        </p:nvSpPr>
        <p:spPr>
          <a:xfrm>
            <a:off x="6556994" y="1323550"/>
            <a:ext cx="4677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600">
                <a:latin typeface="Spectral"/>
                <a:ea typeface="Spectral"/>
                <a:cs typeface="Spectral"/>
                <a:sym typeface="Spectral"/>
              </a:rPr>
              <a:t>Nov</a:t>
            </a:r>
            <a:endParaRPr sz="1600">
              <a:latin typeface="Spectral"/>
              <a:ea typeface="Spectral"/>
              <a:cs typeface="Spectral"/>
              <a:sym typeface="Spectral"/>
            </a:endParaRPr>
          </a:p>
        </p:txBody>
      </p:sp>
      <p:sp>
        <p:nvSpPr>
          <p:cNvPr id="118" name="Google Shape;118;p13"/>
          <p:cNvSpPr txBox="1"/>
          <p:nvPr/>
        </p:nvSpPr>
        <p:spPr>
          <a:xfrm>
            <a:off x="7178354" y="1323550"/>
            <a:ext cx="4677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600">
                <a:latin typeface="Spectral"/>
                <a:ea typeface="Spectral"/>
                <a:cs typeface="Spectral"/>
                <a:sym typeface="Spectral"/>
              </a:rPr>
              <a:t>Dec</a:t>
            </a:r>
            <a:endParaRPr sz="1600">
              <a:latin typeface="Spectral"/>
              <a:ea typeface="Spectral"/>
              <a:cs typeface="Spectral"/>
              <a:sym typeface="Spectral"/>
            </a:endParaRPr>
          </a:p>
        </p:txBody>
      </p:sp>
      <p:sp>
        <p:nvSpPr>
          <p:cNvPr id="119" name="Google Shape;119;p13"/>
          <p:cNvSpPr txBox="1"/>
          <p:nvPr/>
        </p:nvSpPr>
        <p:spPr>
          <a:xfrm>
            <a:off x="959425" y="221680"/>
            <a:ext cx="6141600" cy="10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6600">
                <a:solidFill>
                  <a:schemeClr val="dk1"/>
                </a:solidFill>
                <a:latin typeface="The Nautigal"/>
                <a:ea typeface="The Nautigal"/>
                <a:cs typeface="The Nautigal"/>
                <a:sym typeface="The Nautigal"/>
              </a:rPr>
              <a:t>Blank Calendar 2024</a:t>
            </a:r>
            <a:endParaRPr b="1" sz="6600">
              <a:solidFill>
                <a:schemeClr val="dk1"/>
              </a:solidFill>
              <a:latin typeface="The Nautigal"/>
              <a:ea typeface="The Nautigal"/>
              <a:cs typeface="The Nautigal"/>
              <a:sym typeface="The Nautigal"/>
            </a:endParaRPr>
          </a:p>
        </p:txBody>
      </p:sp>
      <p:sp>
        <p:nvSpPr>
          <p:cNvPr id="120" name="Google Shape;120;p13"/>
          <p:cNvSpPr txBox="1"/>
          <p:nvPr/>
        </p:nvSpPr>
        <p:spPr>
          <a:xfrm>
            <a:off x="361575" y="2047689"/>
            <a:ext cx="10407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>
                <a:solidFill>
                  <a:schemeClr val="dk1"/>
                </a:solidFill>
                <a:latin typeface="Spectral"/>
                <a:ea typeface="Spectral"/>
                <a:cs typeface="Spectral"/>
                <a:sym typeface="Spectral"/>
              </a:rPr>
              <a:t>Monday</a:t>
            </a:r>
            <a:endParaRPr>
              <a:solidFill>
                <a:schemeClr val="dk1"/>
              </a:solidFill>
              <a:latin typeface="Spectral"/>
              <a:ea typeface="Spectral"/>
              <a:cs typeface="Spectral"/>
              <a:sym typeface="Spectral"/>
            </a:endParaRPr>
          </a:p>
        </p:txBody>
      </p:sp>
      <p:sp>
        <p:nvSpPr>
          <p:cNvPr id="121" name="Google Shape;121;p13"/>
          <p:cNvSpPr txBox="1"/>
          <p:nvPr/>
        </p:nvSpPr>
        <p:spPr>
          <a:xfrm>
            <a:off x="1403700" y="2047689"/>
            <a:ext cx="10407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>
                <a:solidFill>
                  <a:schemeClr val="dk1"/>
                </a:solidFill>
                <a:latin typeface="Spectral"/>
                <a:ea typeface="Spectral"/>
                <a:cs typeface="Spectral"/>
                <a:sym typeface="Spectral"/>
              </a:rPr>
              <a:t>Tuesday</a:t>
            </a:r>
            <a:endParaRPr>
              <a:solidFill>
                <a:schemeClr val="dk1"/>
              </a:solidFill>
              <a:latin typeface="Spectral"/>
              <a:ea typeface="Spectral"/>
              <a:cs typeface="Spectral"/>
              <a:sym typeface="Spectral"/>
            </a:endParaRPr>
          </a:p>
        </p:txBody>
      </p:sp>
      <p:sp>
        <p:nvSpPr>
          <p:cNvPr id="122" name="Google Shape;122;p13"/>
          <p:cNvSpPr txBox="1"/>
          <p:nvPr/>
        </p:nvSpPr>
        <p:spPr>
          <a:xfrm>
            <a:off x="2446963" y="2047689"/>
            <a:ext cx="10407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>
                <a:solidFill>
                  <a:schemeClr val="dk1"/>
                </a:solidFill>
                <a:latin typeface="Spectral"/>
                <a:ea typeface="Spectral"/>
                <a:cs typeface="Spectral"/>
                <a:sym typeface="Spectral"/>
              </a:rPr>
              <a:t>Wednesday</a:t>
            </a:r>
            <a:endParaRPr>
              <a:solidFill>
                <a:schemeClr val="dk1"/>
              </a:solidFill>
              <a:latin typeface="Spectral"/>
              <a:ea typeface="Spectral"/>
              <a:cs typeface="Spectral"/>
              <a:sym typeface="Spectral"/>
            </a:endParaRPr>
          </a:p>
        </p:txBody>
      </p:sp>
      <p:sp>
        <p:nvSpPr>
          <p:cNvPr id="123" name="Google Shape;123;p13"/>
          <p:cNvSpPr txBox="1"/>
          <p:nvPr/>
        </p:nvSpPr>
        <p:spPr>
          <a:xfrm>
            <a:off x="3487338" y="2047689"/>
            <a:ext cx="10407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>
                <a:solidFill>
                  <a:schemeClr val="dk1"/>
                </a:solidFill>
                <a:latin typeface="Spectral"/>
                <a:ea typeface="Spectral"/>
                <a:cs typeface="Spectral"/>
                <a:sym typeface="Spectral"/>
              </a:rPr>
              <a:t>Thursday</a:t>
            </a:r>
            <a:endParaRPr>
              <a:solidFill>
                <a:schemeClr val="dk1"/>
              </a:solidFill>
              <a:latin typeface="Spectral"/>
              <a:ea typeface="Spectral"/>
              <a:cs typeface="Spectral"/>
              <a:sym typeface="Spectral"/>
            </a:endParaRPr>
          </a:p>
        </p:txBody>
      </p:sp>
      <p:sp>
        <p:nvSpPr>
          <p:cNvPr id="124" name="Google Shape;124;p13"/>
          <p:cNvSpPr txBox="1"/>
          <p:nvPr/>
        </p:nvSpPr>
        <p:spPr>
          <a:xfrm>
            <a:off x="4529538" y="2047689"/>
            <a:ext cx="10407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>
                <a:solidFill>
                  <a:schemeClr val="dk1"/>
                </a:solidFill>
                <a:latin typeface="Spectral"/>
                <a:ea typeface="Spectral"/>
                <a:cs typeface="Spectral"/>
                <a:sym typeface="Spectral"/>
              </a:rPr>
              <a:t>Friday</a:t>
            </a:r>
            <a:endParaRPr>
              <a:solidFill>
                <a:schemeClr val="dk1"/>
              </a:solidFill>
              <a:latin typeface="Spectral"/>
              <a:ea typeface="Spectral"/>
              <a:cs typeface="Spectral"/>
              <a:sym typeface="Spectral"/>
            </a:endParaRPr>
          </a:p>
        </p:txBody>
      </p:sp>
      <p:sp>
        <p:nvSpPr>
          <p:cNvPr id="125" name="Google Shape;125;p13"/>
          <p:cNvSpPr txBox="1"/>
          <p:nvPr/>
        </p:nvSpPr>
        <p:spPr>
          <a:xfrm>
            <a:off x="5570238" y="2047689"/>
            <a:ext cx="10407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>
                <a:solidFill>
                  <a:schemeClr val="dk1"/>
                </a:solidFill>
                <a:latin typeface="Spectral"/>
                <a:ea typeface="Spectral"/>
                <a:cs typeface="Spectral"/>
                <a:sym typeface="Spectral"/>
              </a:rPr>
              <a:t>Saturday</a:t>
            </a:r>
            <a:endParaRPr>
              <a:solidFill>
                <a:schemeClr val="dk1"/>
              </a:solidFill>
              <a:latin typeface="Spectral"/>
              <a:ea typeface="Spectral"/>
              <a:cs typeface="Spectral"/>
              <a:sym typeface="Spectral"/>
            </a:endParaRPr>
          </a:p>
        </p:txBody>
      </p:sp>
      <p:sp>
        <p:nvSpPr>
          <p:cNvPr id="126" name="Google Shape;126;p13"/>
          <p:cNvSpPr txBox="1"/>
          <p:nvPr/>
        </p:nvSpPr>
        <p:spPr>
          <a:xfrm>
            <a:off x="6609638" y="2047689"/>
            <a:ext cx="10407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>
                <a:solidFill>
                  <a:schemeClr val="dk1"/>
                </a:solidFill>
                <a:latin typeface="Spectral"/>
                <a:ea typeface="Spectral"/>
                <a:cs typeface="Spectral"/>
                <a:sym typeface="Spectral"/>
              </a:rPr>
              <a:t>Sunday</a:t>
            </a:r>
            <a:endParaRPr>
              <a:solidFill>
                <a:schemeClr val="dk1"/>
              </a:solidFill>
              <a:latin typeface="Spectral"/>
              <a:ea typeface="Spectral"/>
              <a:cs typeface="Spectral"/>
              <a:sym typeface="Spectral"/>
            </a:endParaRPr>
          </a:p>
        </p:txBody>
      </p:sp>
      <p:grpSp>
        <p:nvGrpSpPr>
          <p:cNvPr id="127" name="Google Shape;127;p13"/>
          <p:cNvGrpSpPr/>
          <p:nvPr/>
        </p:nvGrpSpPr>
        <p:grpSpPr>
          <a:xfrm>
            <a:off x="7906100" y="662000"/>
            <a:ext cx="2426375" cy="2484432"/>
            <a:chOff x="7906100" y="662000"/>
            <a:chExt cx="2426375" cy="2484432"/>
          </a:xfrm>
        </p:grpSpPr>
        <p:cxnSp>
          <p:nvCxnSpPr>
            <p:cNvPr id="128" name="Google Shape;128;p13"/>
            <p:cNvCxnSpPr/>
            <p:nvPr/>
          </p:nvCxnSpPr>
          <p:spPr>
            <a:xfrm>
              <a:off x="7906675" y="1164675"/>
              <a:ext cx="2425800" cy="0"/>
            </a:xfrm>
            <a:prstGeom prst="straightConnector1">
              <a:avLst/>
            </a:prstGeom>
            <a:noFill/>
            <a:ln cap="flat" cmpd="sng" w="2857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29" name="Google Shape;129;p13"/>
            <p:cNvSpPr txBox="1"/>
            <p:nvPr/>
          </p:nvSpPr>
          <p:spPr>
            <a:xfrm>
              <a:off x="7906100" y="662000"/>
              <a:ext cx="2425800" cy="477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3100">
                  <a:solidFill>
                    <a:schemeClr val="dk1"/>
                  </a:solidFill>
                  <a:latin typeface="The Nautigal"/>
                  <a:ea typeface="The Nautigal"/>
                  <a:cs typeface="The Nautigal"/>
                  <a:sym typeface="The Nautigal"/>
                </a:rPr>
                <a:t>Grocery</a:t>
              </a:r>
              <a:endParaRPr b="1" sz="3100">
                <a:solidFill>
                  <a:schemeClr val="dk1"/>
                </a:solidFill>
                <a:latin typeface="The Nautigal"/>
                <a:ea typeface="The Nautigal"/>
                <a:cs typeface="The Nautigal"/>
                <a:sym typeface="The Nautigal"/>
              </a:endParaRPr>
            </a:p>
          </p:txBody>
        </p:sp>
        <p:cxnSp>
          <p:nvCxnSpPr>
            <p:cNvPr id="130" name="Google Shape;130;p13"/>
            <p:cNvCxnSpPr/>
            <p:nvPr/>
          </p:nvCxnSpPr>
          <p:spPr>
            <a:xfrm>
              <a:off x="7906675" y="1447783"/>
              <a:ext cx="2425800" cy="0"/>
            </a:xfrm>
            <a:prstGeom prst="straightConnector1">
              <a:avLst/>
            </a:prstGeom>
            <a:noFill/>
            <a:ln cap="flat" cmpd="sng" w="19050">
              <a:solidFill>
                <a:srgbClr val="CECECD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31" name="Google Shape;131;p13"/>
            <p:cNvCxnSpPr/>
            <p:nvPr/>
          </p:nvCxnSpPr>
          <p:spPr>
            <a:xfrm>
              <a:off x="7906675" y="1730891"/>
              <a:ext cx="2425800" cy="0"/>
            </a:xfrm>
            <a:prstGeom prst="straightConnector1">
              <a:avLst/>
            </a:prstGeom>
            <a:noFill/>
            <a:ln cap="flat" cmpd="sng" w="19050">
              <a:solidFill>
                <a:srgbClr val="CECECD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32" name="Google Shape;132;p13"/>
            <p:cNvCxnSpPr/>
            <p:nvPr/>
          </p:nvCxnSpPr>
          <p:spPr>
            <a:xfrm>
              <a:off x="7906675" y="2013999"/>
              <a:ext cx="2425800" cy="0"/>
            </a:xfrm>
            <a:prstGeom prst="straightConnector1">
              <a:avLst/>
            </a:prstGeom>
            <a:noFill/>
            <a:ln cap="flat" cmpd="sng" w="19050">
              <a:solidFill>
                <a:srgbClr val="CECECD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33" name="Google Shape;133;p13"/>
            <p:cNvCxnSpPr/>
            <p:nvPr/>
          </p:nvCxnSpPr>
          <p:spPr>
            <a:xfrm>
              <a:off x="7906675" y="2297108"/>
              <a:ext cx="2425800" cy="0"/>
            </a:xfrm>
            <a:prstGeom prst="straightConnector1">
              <a:avLst/>
            </a:prstGeom>
            <a:noFill/>
            <a:ln cap="flat" cmpd="sng" w="19050">
              <a:solidFill>
                <a:srgbClr val="CECECD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34" name="Google Shape;134;p13"/>
            <p:cNvCxnSpPr/>
            <p:nvPr/>
          </p:nvCxnSpPr>
          <p:spPr>
            <a:xfrm>
              <a:off x="7906675" y="2580216"/>
              <a:ext cx="2425800" cy="0"/>
            </a:xfrm>
            <a:prstGeom prst="straightConnector1">
              <a:avLst/>
            </a:prstGeom>
            <a:noFill/>
            <a:ln cap="flat" cmpd="sng" w="19050">
              <a:solidFill>
                <a:srgbClr val="CECECD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35" name="Google Shape;135;p13"/>
            <p:cNvCxnSpPr/>
            <p:nvPr/>
          </p:nvCxnSpPr>
          <p:spPr>
            <a:xfrm>
              <a:off x="7906675" y="2863324"/>
              <a:ext cx="2425800" cy="0"/>
            </a:xfrm>
            <a:prstGeom prst="straightConnector1">
              <a:avLst/>
            </a:prstGeom>
            <a:noFill/>
            <a:ln cap="flat" cmpd="sng" w="19050">
              <a:solidFill>
                <a:srgbClr val="CECECD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36" name="Google Shape;136;p13"/>
            <p:cNvCxnSpPr/>
            <p:nvPr/>
          </p:nvCxnSpPr>
          <p:spPr>
            <a:xfrm>
              <a:off x="7906675" y="3146432"/>
              <a:ext cx="2425800" cy="0"/>
            </a:xfrm>
            <a:prstGeom prst="straightConnector1">
              <a:avLst/>
            </a:prstGeom>
            <a:noFill/>
            <a:ln cap="flat" cmpd="sng" w="19050">
              <a:solidFill>
                <a:srgbClr val="CECECD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137" name="Google Shape;137;p13"/>
          <p:cNvGrpSpPr/>
          <p:nvPr/>
        </p:nvGrpSpPr>
        <p:grpSpPr>
          <a:xfrm>
            <a:off x="7906100" y="3170163"/>
            <a:ext cx="2426375" cy="1918216"/>
            <a:chOff x="7906100" y="662000"/>
            <a:chExt cx="2426375" cy="1918216"/>
          </a:xfrm>
        </p:grpSpPr>
        <p:cxnSp>
          <p:nvCxnSpPr>
            <p:cNvPr id="138" name="Google Shape;138;p13"/>
            <p:cNvCxnSpPr/>
            <p:nvPr/>
          </p:nvCxnSpPr>
          <p:spPr>
            <a:xfrm>
              <a:off x="7906675" y="1164675"/>
              <a:ext cx="2425800" cy="0"/>
            </a:xfrm>
            <a:prstGeom prst="straightConnector1">
              <a:avLst/>
            </a:prstGeom>
            <a:noFill/>
            <a:ln cap="flat" cmpd="sng" w="2857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39" name="Google Shape;139;p13"/>
            <p:cNvSpPr txBox="1"/>
            <p:nvPr/>
          </p:nvSpPr>
          <p:spPr>
            <a:xfrm>
              <a:off x="7906100" y="662000"/>
              <a:ext cx="2425800" cy="477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3100">
                  <a:solidFill>
                    <a:schemeClr val="dk1"/>
                  </a:solidFill>
                  <a:latin typeface="The Nautigal"/>
                  <a:ea typeface="The Nautigal"/>
                  <a:cs typeface="The Nautigal"/>
                  <a:sym typeface="The Nautigal"/>
                </a:rPr>
                <a:t>Notes</a:t>
              </a:r>
              <a:endParaRPr b="1" sz="3100">
                <a:solidFill>
                  <a:schemeClr val="dk1"/>
                </a:solidFill>
                <a:latin typeface="The Nautigal"/>
                <a:ea typeface="The Nautigal"/>
                <a:cs typeface="The Nautigal"/>
                <a:sym typeface="The Nautigal"/>
              </a:endParaRPr>
            </a:p>
          </p:txBody>
        </p:sp>
        <p:cxnSp>
          <p:nvCxnSpPr>
            <p:cNvPr id="140" name="Google Shape;140;p13"/>
            <p:cNvCxnSpPr/>
            <p:nvPr/>
          </p:nvCxnSpPr>
          <p:spPr>
            <a:xfrm>
              <a:off x="7906675" y="1447783"/>
              <a:ext cx="2425800" cy="0"/>
            </a:xfrm>
            <a:prstGeom prst="straightConnector1">
              <a:avLst/>
            </a:prstGeom>
            <a:noFill/>
            <a:ln cap="flat" cmpd="sng" w="19050">
              <a:solidFill>
                <a:srgbClr val="CECECD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41" name="Google Shape;141;p13"/>
            <p:cNvCxnSpPr/>
            <p:nvPr/>
          </p:nvCxnSpPr>
          <p:spPr>
            <a:xfrm>
              <a:off x="7906675" y="1730891"/>
              <a:ext cx="2425800" cy="0"/>
            </a:xfrm>
            <a:prstGeom prst="straightConnector1">
              <a:avLst/>
            </a:prstGeom>
            <a:noFill/>
            <a:ln cap="flat" cmpd="sng" w="19050">
              <a:solidFill>
                <a:srgbClr val="CECECD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42" name="Google Shape;142;p13"/>
            <p:cNvCxnSpPr/>
            <p:nvPr/>
          </p:nvCxnSpPr>
          <p:spPr>
            <a:xfrm>
              <a:off x="7906675" y="2013999"/>
              <a:ext cx="2425800" cy="0"/>
            </a:xfrm>
            <a:prstGeom prst="straightConnector1">
              <a:avLst/>
            </a:prstGeom>
            <a:noFill/>
            <a:ln cap="flat" cmpd="sng" w="19050">
              <a:solidFill>
                <a:srgbClr val="CECECD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43" name="Google Shape;143;p13"/>
            <p:cNvCxnSpPr/>
            <p:nvPr/>
          </p:nvCxnSpPr>
          <p:spPr>
            <a:xfrm>
              <a:off x="7906675" y="2297108"/>
              <a:ext cx="2425800" cy="0"/>
            </a:xfrm>
            <a:prstGeom prst="straightConnector1">
              <a:avLst/>
            </a:prstGeom>
            <a:noFill/>
            <a:ln cap="flat" cmpd="sng" w="19050">
              <a:solidFill>
                <a:srgbClr val="CECECD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44" name="Google Shape;144;p13"/>
            <p:cNvCxnSpPr/>
            <p:nvPr/>
          </p:nvCxnSpPr>
          <p:spPr>
            <a:xfrm>
              <a:off x="7906675" y="2580216"/>
              <a:ext cx="2425800" cy="0"/>
            </a:xfrm>
            <a:prstGeom prst="straightConnector1">
              <a:avLst/>
            </a:prstGeom>
            <a:noFill/>
            <a:ln cap="flat" cmpd="sng" w="19050">
              <a:solidFill>
                <a:srgbClr val="CECECD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cxnSp>
        <p:nvCxnSpPr>
          <p:cNvPr id="145" name="Google Shape;145;p13"/>
          <p:cNvCxnSpPr/>
          <p:nvPr/>
        </p:nvCxnSpPr>
        <p:spPr>
          <a:xfrm>
            <a:off x="7906675" y="5731668"/>
            <a:ext cx="2425800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46" name="Google Shape;146;p13"/>
          <p:cNvSpPr txBox="1"/>
          <p:nvPr/>
        </p:nvSpPr>
        <p:spPr>
          <a:xfrm>
            <a:off x="7906100" y="5228993"/>
            <a:ext cx="2425800" cy="477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3100">
                <a:solidFill>
                  <a:schemeClr val="dk1"/>
                </a:solidFill>
                <a:latin typeface="The Nautigal"/>
                <a:ea typeface="The Nautigal"/>
                <a:cs typeface="The Nautigal"/>
                <a:sym typeface="The Nautigal"/>
              </a:rPr>
              <a:t>To do</a:t>
            </a:r>
            <a:endParaRPr b="1" sz="3100">
              <a:solidFill>
                <a:schemeClr val="dk1"/>
              </a:solidFill>
              <a:latin typeface="The Nautigal"/>
              <a:ea typeface="The Nautigal"/>
              <a:cs typeface="The Nautigal"/>
              <a:sym typeface="The Nautigal"/>
            </a:endParaRPr>
          </a:p>
        </p:txBody>
      </p:sp>
      <p:cxnSp>
        <p:nvCxnSpPr>
          <p:cNvPr id="147" name="Google Shape;147;p13"/>
          <p:cNvCxnSpPr/>
          <p:nvPr/>
        </p:nvCxnSpPr>
        <p:spPr>
          <a:xfrm>
            <a:off x="8209225" y="6014775"/>
            <a:ext cx="2123100" cy="0"/>
          </a:xfrm>
          <a:prstGeom prst="straightConnector1">
            <a:avLst/>
          </a:prstGeom>
          <a:noFill/>
          <a:ln cap="flat" cmpd="sng" w="19050">
            <a:solidFill>
              <a:srgbClr val="CECECD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48" name="Google Shape;148;p13"/>
          <p:cNvCxnSpPr/>
          <p:nvPr/>
        </p:nvCxnSpPr>
        <p:spPr>
          <a:xfrm>
            <a:off x="8209225" y="6297881"/>
            <a:ext cx="2123100" cy="0"/>
          </a:xfrm>
          <a:prstGeom prst="straightConnector1">
            <a:avLst/>
          </a:prstGeom>
          <a:noFill/>
          <a:ln cap="flat" cmpd="sng" w="19050">
            <a:solidFill>
              <a:srgbClr val="CECECD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49" name="Google Shape;149;p13"/>
          <p:cNvCxnSpPr/>
          <p:nvPr/>
        </p:nvCxnSpPr>
        <p:spPr>
          <a:xfrm>
            <a:off x="8209225" y="6580988"/>
            <a:ext cx="2123100" cy="0"/>
          </a:xfrm>
          <a:prstGeom prst="straightConnector1">
            <a:avLst/>
          </a:prstGeom>
          <a:noFill/>
          <a:ln cap="flat" cmpd="sng" w="19050">
            <a:solidFill>
              <a:srgbClr val="CECECD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50" name="Google Shape;150;p13"/>
          <p:cNvCxnSpPr/>
          <p:nvPr/>
        </p:nvCxnSpPr>
        <p:spPr>
          <a:xfrm>
            <a:off x="8209225" y="6864094"/>
            <a:ext cx="2123100" cy="0"/>
          </a:xfrm>
          <a:prstGeom prst="straightConnector1">
            <a:avLst/>
          </a:prstGeom>
          <a:noFill/>
          <a:ln cap="flat" cmpd="sng" w="19050">
            <a:solidFill>
              <a:srgbClr val="CECECD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51" name="Google Shape;151;p13"/>
          <p:cNvCxnSpPr/>
          <p:nvPr/>
        </p:nvCxnSpPr>
        <p:spPr>
          <a:xfrm>
            <a:off x="8209225" y="7147200"/>
            <a:ext cx="2123100" cy="0"/>
          </a:xfrm>
          <a:prstGeom prst="straightConnector1">
            <a:avLst/>
          </a:prstGeom>
          <a:noFill/>
          <a:ln cap="flat" cmpd="sng" w="19050">
            <a:solidFill>
              <a:srgbClr val="CECECD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52" name="Google Shape;152;p13"/>
          <p:cNvSpPr/>
          <p:nvPr/>
        </p:nvSpPr>
        <p:spPr>
          <a:xfrm>
            <a:off x="7906675" y="5846925"/>
            <a:ext cx="171600" cy="171600"/>
          </a:xfrm>
          <a:prstGeom prst="roundRect">
            <a:avLst>
              <a:gd fmla="val 16667" name="adj"/>
            </a:avLst>
          </a:prstGeom>
          <a:noFill/>
          <a:ln cap="flat" cmpd="sng" w="19050">
            <a:solidFill>
              <a:srgbClr val="CECEC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p13"/>
          <p:cNvSpPr/>
          <p:nvPr/>
        </p:nvSpPr>
        <p:spPr>
          <a:xfrm>
            <a:off x="7906675" y="6126275"/>
            <a:ext cx="171600" cy="171600"/>
          </a:xfrm>
          <a:prstGeom prst="roundRect">
            <a:avLst>
              <a:gd fmla="val 16667" name="adj"/>
            </a:avLst>
          </a:prstGeom>
          <a:noFill/>
          <a:ln cap="flat" cmpd="sng" w="19050">
            <a:solidFill>
              <a:srgbClr val="CECEC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" name="Google Shape;154;p13"/>
          <p:cNvSpPr/>
          <p:nvPr/>
        </p:nvSpPr>
        <p:spPr>
          <a:xfrm>
            <a:off x="7906675" y="6409400"/>
            <a:ext cx="171600" cy="171600"/>
          </a:xfrm>
          <a:prstGeom prst="roundRect">
            <a:avLst>
              <a:gd fmla="val 16667" name="adj"/>
            </a:avLst>
          </a:prstGeom>
          <a:noFill/>
          <a:ln cap="flat" cmpd="sng" w="19050">
            <a:solidFill>
              <a:srgbClr val="CECEC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Google Shape;155;p13"/>
          <p:cNvSpPr/>
          <p:nvPr/>
        </p:nvSpPr>
        <p:spPr>
          <a:xfrm>
            <a:off x="7906675" y="6692525"/>
            <a:ext cx="171600" cy="171600"/>
          </a:xfrm>
          <a:prstGeom prst="roundRect">
            <a:avLst>
              <a:gd fmla="val 16667" name="adj"/>
            </a:avLst>
          </a:prstGeom>
          <a:noFill/>
          <a:ln cap="flat" cmpd="sng" w="19050">
            <a:solidFill>
              <a:srgbClr val="CECEC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Google Shape;156;p13"/>
          <p:cNvSpPr/>
          <p:nvPr/>
        </p:nvSpPr>
        <p:spPr>
          <a:xfrm>
            <a:off x="7906675" y="6980950"/>
            <a:ext cx="171600" cy="171600"/>
          </a:xfrm>
          <a:prstGeom prst="roundRect">
            <a:avLst>
              <a:gd fmla="val 16667" name="adj"/>
            </a:avLst>
          </a:prstGeom>
          <a:noFill/>
          <a:ln cap="flat" cmpd="sng" w="19050">
            <a:solidFill>
              <a:srgbClr val="CECEC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