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embeddedFontLst>
    <p:embeddedFont>
      <p:font typeface="EB Garamond Medium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D7D6D4E-C43C-4BED-9EA3-11E215CEF4FE}">
  <a:tblStyle styleId="{5D7D6D4E-C43C-4BED-9EA3-11E215CEF4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EBGaramondMedium-boldItalic.fntdata"/><Relationship Id="rId10" Type="http://schemas.openxmlformats.org/officeDocument/2006/relationships/font" Target="fonts/EBGaramondMedium-italic.fntdata"/><Relationship Id="rId9" Type="http://schemas.openxmlformats.org/officeDocument/2006/relationships/font" Target="fonts/EBGaramond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EBGaramond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899ae11b9_0_6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899ae11b9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1pPr>
            <a:lvl2pPr lvl="1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2pPr>
            <a:lvl3pPr lvl="2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3pPr>
            <a:lvl4pPr lvl="3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4pPr>
            <a:lvl5pPr lvl="4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5pPr>
            <a:lvl6pPr lvl="5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6pPr>
            <a:lvl7pPr lvl="6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7pPr>
            <a:lvl8pPr lvl="7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8pPr>
            <a:lvl9pPr lvl="8" algn="ctr">
              <a:spcBef>
                <a:spcPts val="0"/>
              </a:spcBef>
              <a:spcAft>
                <a:spcPts val="0"/>
              </a:spcAft>
              <a:buSzPts val="6433"/>
              <a:buNone/>
              <a:defRPr sz="643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1pPr>
            <a:lvl2pPr lvl="1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2pPr>
            <a:lvl3pPr lvl="2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3pPr>
            <a:lvl4pPr lvl="3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4pPr>
            <a:lvl5pPr lvl="4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5pPr>
            <a:lvl6pPr lvl="5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6pPr>
            <a:lvl7pPr lvl="6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7pPr>
            <a:lvl8pPr lvl="7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8pPr>
            <a:lvl9pPr lvl="8" algn="ctr">
              <a:spcBef>
                <a:spcPts val="0"/>
              </a:spcBef>
              <a:spcAft>
                <a:spcPts val="0"/>
              </a:spcAft>
              <a:buSzPts val="14844"/>
              <a:buNone/>
              <a:defRPr sz="1484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9993" lvl="0" marL="457200" algn="ctr">
              <a:spcBef>
                <a:spcPts val="0"/>
              </a:spcBef>
              <a:spcAft>
                <a:spcPts val="0"/>
              </a:spcAft>
              <a:buSzPts val="2227"/>
              <a:buChar char="●"/>
              <a:defRPr sz="2226"/>
            </a:lvl1pPr>
            <a:lvl2pPr indent="-338572" lvl="1" marL="914400" algn="ctr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2pPr>
            <a:lvl3pPr indent="-338572" lvl="2" marL="1371600" algn="ctr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3pPr>
            <a:lvl4pPr indent="-338572" lvl="3" marL="1828800" algn="ctr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4pPr>
            <a:lvl5pPr indent="-338572" lvl="4" marL="2286000" algn="ctr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5pPr>
            <a:lvl6pPr indent="-338572" lvl="5" marL="2743200" algn="ctr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6pPr>
            <a:lvl7pPr indent="-338572" lvl="6" marL="3200400" algn="ctr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7pPr>
            <a:lvl8pPr indent="-338572" lvl="7" marL="3657600" algn="ctr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8pPr>
            <a:lvl9pPr indent="-338572" lvl="8" marL="4114800" algn="ctr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1pPr>
            <a:lvl2pPr lvl="1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2pPr>
            <a:lvl3pPr lvl="2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3pPr>
            <a:lvl4pPr lvl="3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4pPr>
            <a:lvl5pPr lvl="4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5pPr>
            <a:lvl6pPr lvl="5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6pPr>
            <a:lvl7pPr lvl="6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7pPr>
            <a:lvl8pPr lvl="7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8pPr>
            <a:lvl9pPr lvl="8" algn="ctr">
              <a:spcBef>
                <a:spcPts val="0"/>
              </a:spcBef>
              <a:spcAft>
                <a:spcPts val="0"/>
              </a:spcAft>
              <a:buSzPts val="4453"/>
              <a:buNone/>
              <a:defRPr sz="4453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1pPr>
            <a:lvl2pPr lvl="1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2pPr>
            <a:lvl3pPr lvl="2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3pPr>
            <a:lvl4pPr lvl="3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4pPr>
            <a:lvl5pPr lvl="4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5pPr>
            <a:lvl6pPr lvl="5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6pPr>
            <a:lvl7pPr lvl="6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7pPr>
            <a:lvl8pPr lvl="7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8pPr>
            <a:lvl9pPr lvl="8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9993" lvl="0" marL="457200">
              <a:spcBef>
                <a:spcPts val="0"/>
              </a:spcBef>
              <a:spcAft>
                <a:spcPts val="0"/>
              </a:spcAft>
              <a:buSzPts val="2227"/>
              <a:buChar char="●"/>
              <a:defRPr sz="2226"/>
            </a:lvl1pPr>
            <a:lvl2pPr indent="-338572" lvl="1" marL="9144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2pPr>
            <a:lvl3pPr indent="-338572" lvl="2" marL="13716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3pPr>
            <a:lvl4pPr indent="-338572" lvl="3" marL="18288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4pPr>
            <a:lvl5pPr indent="-338572" lvl="4" marL="22860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5pPr>
            <a:lvl6pPr indent="-338572" lvl="5" marL="27432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6pPr>
            <a:lvl7pPr indent="-338572" lvl="6" marL="32004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7pPr>
            <a:lvl8pPr indent="-338572" lvl="7" marL="36576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8pPr>
            <a:lvl9pPr indent="-338572" lvl="8" marL="41148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1pPr>
            <a:lvl2pPr lvl="1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2pPr>
            <a:lvl3pPr lvl="2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3pPr>
            <a:lvl4pPr lvl="3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4pPr>
            <a:lvl5pPr lvl="4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5pPr>
            <a:lvl6pPr lvl="5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6pPr>
            <a:lvl7pPr lvl="6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7pPr>
            <a:lvl8pPr lvl="7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8pPr>
            <a:lvl9pPr lvl="8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8572" lvl="0" marL="4572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1pPr>
            <a:lvl2pPr indent="-322861" lvl="1" marL="9144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2pPr>
            <a:lvl3pPr indent="-322861" lvl="2" marL="13716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3pPr>
            <a:lvl4pPr indent="-322861" lvl="3" marL="18288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4pPr>
            <a:lvl5pPr indent="-322861" lvl="4" marL="22860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5pPr>
            <a:lvl6pPr indent="-322861" lvl="5" marL="27432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6pPr>
            <a:lvl7pPr indent="-322861" lvl="6" marL="32004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7pPr>
            <a:lvl8pPr indent="-322862" lvl="7" marL="36576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8pPr>
            <a:lvl9pPr indent="-322862" lvl="8" marL="41148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8572" lvl="0" marL="4572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1pPr>
            <a:lvl2pPr indent="-322861" lvl="1" marL="9144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2pPr>
            <a:lvl3pPr indent="-322861" lvl="2" marL="13716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3pPr>
            <a:lvl4pPr indent="-322861" lvl="3" marL="18288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4pPr>
            <a:lvl5pPr indent="-322861" lvl="4" marL="22860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5pPr>
            <a:lvl6pPr indent="-322861" lvl="5" marL="27432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6pPr>
            <a:lvl7pPr indent="-322861" lvl="6" marL="32004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7pPr>
            <a:lvl8pPr indent="-322862" lvl="7" marL="36576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8pPr>
            <a:lvl9pPr indent="-322862" lvl="8" marL="41148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1pPr>
            <a:lvl2pPr lvl="1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2pPr>
            <a:lvl3pPr lvl="2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3pPr>
            <a:lvl4pPr lvl="3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4pPr>
            <a:lvl5pPr lvl="4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5pPr>
            <a:lvl6pPr lvl="5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6pPr>
            <a:lvl7pPr lvl="6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7pPr>
            <a:lvl8pPr lvl="7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8pPr>
            <a:lvl9pPr lvl="8">
              <a:spcBef>
                <a:spcPts val="0"/>
              </a:spcBef>
              <a:spcAft>
                <a:spcPts val="0"/>
              </a:spcAft>
              <a:buSzPts val="3464"/>
              <a:buNone/>
              <a:defRPr sz="3463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1pPr>
            <a:lvl2pPr lvl="1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2pPr>
            <a:lvl3pPr lvl="2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3pPr>
            <a:lvl4pPr lvl="3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4pPr>
            <a:lvl5pPr lvl="4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5pPr>
            <a:lvl6pPr lvl="5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6pPr>
            <a:lvl7pPr lvl="6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7pPr>
            <a:lvl8pPr lvl="7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8pPr>
            <a:lvl9pPr lvl="8">
              <a:spcBef>
                <a:spcPts val="0"/>
              </a:spcBef>
              <a:spcAft>
                <a:spcPts val="0"/>
              </a:spcAft>
              <a:buSzPts val="2969"/>
              <a:buNone/>
              <a:defRPr sz="2968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2861" lvl="0" marL="4572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1pPr>
            <a:lvl2pPr indent="-322861" lvl="1" marL="9144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2pPr>
            <a:lvl3pPr indent="-322861" lvl="2" marL="13716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3pPr>
            <a:lvl4pPr indent="-322861" lvl="3" marL="18288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4pPr>
            <a:lvl5pPr indent="-322861" lvl="4" marL="22860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5pPr>
            <a:lvl6pPr indent="-322861" lvl="5" marL="27432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6pPr>
            <a:lvl7pPr indent="-322861" lvl="6" marL="3200400">
              <a:spcBef>
                <a:spcPts val="0"/>
              </a:spcBef>
              <a:spcAft>
                <a:spcPts val="0"/>
              </a:spcAft>
              <a:buSzPts val="1484"/>
              <a:buChar char="●"/>
              <a:defRPr sz="1484"/>
            </a:lvl7pPr>
            <a:lvl8pPr indent="-322862" lvl="7" marL="3657600">
              <a:spcBef>
                <a:spcPts val="0"/>
              </a:spcBef>
              <a:spcAft>
                <a:spcPts val="0"/>
              </a:spcAft>
              <a:buSzPts val="1484"/>
              <a:buChar char="○"/>
              <a:defRPr sz="1484"/>
            </a:lvl8pPr>
            <a:lvl9pPr indent="-322862" lvl="8" marL="4114800">
              <a:spcBef>
                <a:spcPts val="0"/>
              </a:spcBef>
              <a:spcAft>
                <a:spcPts val="0"/>
              </a:spcAft>
              <a:buSzPts val="1484"/>
              <a:buChar char="■"/>
              <a:defRPr sz="1484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1pPr>
            <a:lvl2pPr lvl="1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2pPr>
            <a:lvl3pPr lvl="2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3pPr>
            <a:lvl4pPr lvl="3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4pPr>
            <a:lvl5pPr lvl="4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5pPr>
            <a:lvl6pPr lvl="5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6pPr>
            <a:lvl7pPr lvl="6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7pPr>
            <a:lvl8pPr lvl="7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8pPr>
            <a:lvl9pPr lvl="8">
              <a:spcBef>
                <a:spcPts val="0"/>
              </a:spcBef>
              <a:spcAft>
                <a:spcPts val="0"/>
              </a:spcAft>
              <a:buSzPts val="5938"/>
              <a:buNone/>
              <a:defRPr sz="5937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1pPr>
            <a:lvl2pPr lvl="1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2pPr>
            <a:lvl3pPr lvl="2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3pPr>
            <a:lvl4pPr lvl="3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4pPr>
            <a:lvl5pPr lvl="4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5pPr>
            <a:lvl6pPr lvl="5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6pPr>
            <a:lvl7pPr lvl="6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7pPr>
            <a:lvl8pPr lvl="7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8pPr>
            <a:lvl9pPr lvl="8" algn="ctr">
              <a:spcBef>
                <a:spcPts val="0"/>
              </a:spcBef>
              <a:spcAft>
                <a:spcPts val="0"/>
              </a:spcAft>
              <a:buSzPts val="5196"/>
              <a:buNone/>
              <a:defRPr sz="5195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8"/>
              <a:buNone/>
              <a:defRPr sz="2597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9993" lvl="0" marL="457200">
              <a:spcBef>
                <a:spcPts val="0"/>
              </a:spcBef>
              <a:spcAft>
                <a:spcPts val="0"/>
              </a:spcAft>
              <a:buSzPts val="2227"/>
              <a:buChar char="●"/>
              <a:defRPr sz="2226"/>
            </a:lvl1pPr>
            <a:lvl2pPr indent="-338572" lvl="1" marL="9144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2pPr>
            <a:lvl3pPr indent="-338572" lvl="2" marL="13716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3pPr>
            <a:lvl4pPr indent="-338572" lvl="3" marL="18288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4pPr>
            <a:lvl5pPr indent="-338572" lvl="4" marL="22860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5pPr>
            <a:lvl6pPr indent="-338572" lvl="5" marL="27432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6pPr>
            <a:lvl7pPr indent="-338572" lvl="6" marL="3200400">
              <a:spcBef>
                <a:spcPts val="0"/>
              </a:spcBef>
              <a:spcAft>
                <a:spcPts val="0"/>
              </a:spcAft>
              <a:buSzPts val="1732"/>
              <a:buChar char="●"/>
              <a:defRPr sz="1731"/>
            </a:lvl7pPr>
            <a:lvl8pPr indent="-338572" lvl="7" marL="3657600">
              <a:spcBef>
                <a:spcPts val="0"/>
              </a:spcBef>
              <a:spcAft>
                <a:spcPts val="0"/>
              </a:spcAft>
              <a:buSzPts val="1732"/>
              <a:buChar char="○"/>
              <a:defRPr sz="1731"/>
            </a:lvl8pPr>
            <a:lvl9pPr indent="-338572" lvl="8" marL="4114800">
              <a:spcBef>
                <a:spcPts val="0"/>
              </a:spcBef>
              <a:spcAft>
                <a:spcPts val="0"/>
              </a:spcAft>
              <a:buSzPts val="1732"/>
              <a:buChar char="■"/>
              <a:defRPr sz="1731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27"/>
              <a:buNone/>
              <a:defRPr sz="2226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 sz="1237"/>
            </a:lvl1pPr>
            <a:lvl2pPr lvl="1">
              <a:buNone/>
              <a:defRPr sz="1237"/>
            </a:lvl2pPr>
            <a:lvl3pPr lvl="2">
              <a:buNone/>
              <a:defRPr sz="1237"/>
            </a:lvl3pPr>
            <a:lvl4pPr lvl="3">
              <a:buNone/>
              <a:defRPr sz="1237"/>
            </a:lvl4pPr>
            <a:lvl5pPr lvl="4">
              <a:buNone/>
              <a:defRPr sz="1237"/>
            </a:lvl5pPr>
            <a:lvl6pPr lvl="5">
              <a:buNone/>
              <a:defRPr sz="1237"/>
            </a:lvl6pPr>
            <a:lvl7pPr lvl="6">
              <a:buNone/>
              <a:defRPr sz="1237"/>
            </a:lvl7pPr>
            <a:lvl8pPr lvl="7">
              <a:buNone/>
              <a:defRPr sz="1237"/>
            </a:lvl8pPr>
            <a:lvl9pPr lvl="8">
              <a:buNone/>
              <a:defRPr sz="1237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None/>
              <a:defRPr sz="3463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9993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27"/>
              <a:buChar char="●"/>
              <a:defRPr sz="2226">
                <a:solidFill>
                  <a:schemeClr val="dk2"/>
                </a:solidFill>
              </a:defRPr>
            </a:lvl1pPr>
            <a:lvl2pPr indent="-338572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○"/>
              <a:defRPr sz="1731">
                <a:solidFill>
                  <a:schemeClr val="dk2"/>
                </a:solidFill>
              </a:defRPr>
            </a:lvl2pPr>
            <a:lvl3pPr indent="-338572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■"/>
              <a:defRPr sz="1731">
                <a:solidFill>
                  <a:schemeClr val="dk2"/>
                </a:solidFill>
              </a:defRPr>
            </a:lvl3pPr>
            <a:lvl4pPr indent="-338572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●"/>
              <a:defRPr sz="1731">
                <a:solidFill>
                  <a:schemeClr val="dk2"/>
                </a:solidFill>
              </a:defRPr>
            </a:lvl4pPr>
            <a:lvl5pPr indent="-338572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○"/>
              <a:defRPr sz="1731">
                <a:solidFill>
                  <a:schemeClr val="dk2"/>
                </a:solidFill>
              </a:defRPr>
            </a:lvl5pPr>
            <a:lvl6pPr indent="-338572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■"/>
              <a:defRPr sz="1731">
                <a:solidFill>
                  <a:schemeClr val="dk2"/>
                </a:solidFill>
              </a:defRPr>
            </a:lvl6pPr>
            <a:lvl7pPr indent="-338572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●"/>
              <a:defRPr sz="1731">
                <a:solidFill>
                  <a:schemeClr val="dk2"/>
                </a:solidFill>
              </a:defRPr>
            </a:lvl7pPr>
            <a:lvl8pPr indent="-338572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○"/>
              <a:defRPr sz="1731">
                <a:solidFill>
                  <a:schemeClr val="dk2"/>
                </a:solidFill>
              </a:defRPr>
            </a:lvl8pPr>
            <a:lvl9pPr indent="-338572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32"/>
              <a:buChar char="■"/>
              <a:defRPr sz="1731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37">
                <a:solidFill>
                  <a:schemeClr val="dk2"/>
                </a:solidFill>
              </a:defRPr>
            </a:lvl1pPr>
            <a:lvl2pPr lvl="1" algn="r">
              <a:buNone/>
              <a:defRPr sz="1237">
                <a:solidFill>
                  <a:schemeClr val="dk2"/>
                </a:solidFill>
              </a:defRPr>
            </a:lvl2pPr>
            <a:lvl3pPr lvl="2" algn="r">
              <a:buNone/>
              <a:defRPr sz="1237">
                <a:solidFill>
                  <a:schemeClr val="dk2"/>
                </a:solidFill>
              </a:defRPr>
            </a:lvl3pPr>
            <a:lvl4pPr lvl="3" algn="r">
              <a:buNone/>
              <a:defRPr sz="1237">
                <a:solidFill>
                  <a:schemeClr val="dk2"/>
                </a:solidFill>
              </a:defRPr>
            </a:lvl4pPr>
            <a:lvl5pPr lvl="4" algn="r">
              <a:buNone/>
              <a:defRPr sz="1237">
                <a:solidFill>
                  <a:schemeClr val="dk2"/>
                </a:solidFill>
              </a:defRPr>
            </a:lvl5pPr>
            <a:lvl6pPr lvl="5" algn="r">
              <a:buNone/>
              <a:defRPr sz="1237">
                <a:solidFill>
                  <a:schemeClr val="dk2"/>
                </a:solidFill>
              </a:defRPr>
            </a:lvl6pPr>
            <a:lvl7pPr lvl="6" algn="r">
              <a:buNone/>
              <a:defRPr sz="1237">
                <a:solidFill>
                  <a:schemeClr val="dk2"/>
                </a:solidFill>
              </a:defRPr>
            </a:lvl7pPr>
            <a:lvl8pPr lvl="7" algn="r">
              <a:buNone/>
              <a:defRPr sz="1237">
                <a:solidFill>
                  <a:schemeClr val="dk2"/>
                </a:solidFill>
              </a:defRPr>
            </a:lvl8pPr>
            <a:lvl9pPr lvl="8" algn="r">
              <a:buNone/>
              <a:defRPr sz="1237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/>
          <p:nvPr/>
        </p:nvCxnSpPr>
        <p:spPr>
          <a:xfrm>
            <a:off x="3360800" y="0"/>
            <a:ext cx="0" cy="7768500"/>
          </a:xfrm>
          <a:prstGeom prst="straightConnector1">
            <a:avLst/>
          </a:prstGeom>
          <a:noFill/>
          <a:ln cap="flat" cmpd="sng" w="9525">
            <a:solidFill>
              <a:srgbClr val="83838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5" name="Google Shape;55;p13"/>
          <p:cNvCxnSpPr/>
          <p:nvPr/>
        </p:nvCxnSpPr>
        <p:spPr>
          <a:xfrm>
            <a:off x="6710975" y="0"/>
            <a:ext cx="0" cy="7768500"/>
          </a:xfrm>
          <a:prstGeom prst="straightConnector1">
            <a:avLst/>
          </a:prstGeom>
          <a:noFill/>
          <a:ln cap="flat" cmpd="sng" w="9525">
            <a:solidFill>
              <a:srgbClr val="83838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13"/>
          <p:cNvSpPr/>
          <p:nvPr/>
        </p:nvSpPr>
        <p:spPr>
          <a:xfrm>
            <a:off x="6961038" y="1482400"/>
            <a:ext cx="2847300" cy="4445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6959825" y="209884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PROJECT TITLE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606150" y="771650"/>
            <a:ext cx="2847300" cy="1093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604938" y="209884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KEY FACTS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68125" y="209884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ABOUT THE TOPIC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62050" y="4694625"/>
            <a:ext cx="2847300" cy="2843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6959825" y="6282871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CREATED BY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269350" y="771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Google Shape;64;p13"/>
          <p:cNvGraphicFramePr/>
          <p:nvPr/>
        </p:nvGraphicFramePr>
        <p:xfrm>
          <a:off x="3612238" y="2204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5" name="Google Shape;65;p13"/>
          <p:cNvGraphicFramePr/>
          <p:nvPr/>
        </p:nvGraphicFramePr>
        <p:xfrm>
          <a:off x="6962400" y="771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6" name="Google Shape;66;p13"/>
          <p:cNvGraphicFramePr/>
          <p:nvPr/>
        </p:nvGraphicFramePr>
        <p:xfrm>
          <a:off x="6962400" y="6826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/>
          <p:nvPr/>
        </p:nvSpPr>
        <p:spPr>
          <a:xfrm>
            <a:off x="262050" y="5063850"/>
            <a:ext cx="2847300" cy="2473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72" name="Google Shape;72;p14"/>
          <p:cNvCxnSpPr/>
          <p:nvPr/>
        </p:nvCxnSpPr>
        <p:spPr>
          <a:xfrm>
            <a:off x="3360800" y="0"/>
            <a:ext cx="0" cy="7768500"/>
          </a:xfrm>
          <a:prstGeom prst="straightConnector1">
            <a:avLst/>
          </a:prstGeom>
          <a:noFill/>
          <a:ln cap="flat" cmpd="sng" w="9525">
            <a:solidFill>
              <a:srgbClr val="83838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4"/>
          <p:cNvCxnSpPr/>
          <p:nvPr/>
        </p:nvCxnSpPr>
        <p:spPr>
          <a:xfrm>
            <a:off x="6710975" y="0"/>
            <a:ext cx="0" cy="7768500"/>
          </a:xfrm>
          <a:prstGeom prst="straightConnector1">
            <a:avLst/>
          </a:prstGeom>
          <a:noFill/>
          <a:ln cap="flat" cmpd="sng" w="9525">
            <a:solidFill>
              <a:srgbClr val="83838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4" name="Google Shape;74;p14"/>
          <p:cNvSpPr txBox="1"/>
          <p:nvPr/>
        </p:nvSpPr>
        <p:spPr>
          <a:xfrm>
            <a:off x="6959825" y="209884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EXTRA DETAILS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268125" y="209884"/>
            <a:ext cx="28473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26">
                <a:solidFill>
                  <a:schemeClr val="dk1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FUN FACTS</a:t>
            </a:r>
            <a:endParaRPr sz="2326">
              <a:solidFill>
                <a:schemeClr val="dk1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3612250" y="5774600"/>
            <a:ext cx="2847300" cy="1763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7" name="Google Shape;77;p14"/>
          <p:cNvGraphicFramePr/>
          <p:nvPr/>
        </p:nvGraphicFramePr>
        <p:xfrm>
          <a:off x="3604950" y="413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8" name="Google Shape;78;p14"/>
          <p:cNvGraphicFramePr/>
          <p:nvPr/>
        </p:nvGraphicFramePr>
        <p:xfrm>
          <a:off x="269350" y="771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Google Shape;79;p14"/>
          <p:cNvGraphicFramePr/>
          <p:nvPr/>
        </p:nvGraphicFramePr>
        <p:xfrm>
          <a:off x="6969700" y="771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{5D7D6D4E-C43C-4BED-9EA3-11E215CEF4FE}</a:tableStyleId>
              </a:tblPr>
              <a:tblGrid>
                <a:gridCol w="2847300"/>
              </a:tblGrid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8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