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772400" cx="10058400"/>
  <p:notesSz cx="6858000" cy="9144000"/>
  <p:embeddedFontLst>
    <p:embeddedFont>
      <p:font typeface="Roboto"/>
      <p:regular r:id="rId8"/>
      <p:bold r:id="rId9"/>
      <p:italic r:id="rId10"/>
      <p:boldItalic r:id="rId11"/>
    </p:embeddedFont>
    <p:embeddedFont>
      <p:font typeface="Abril Fatface"/>
      <p:regular r:id="rId12"/>
    </p:embeddedFont>
    <p:embeddedFont>
      <p:font typeface="Russo One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70">
          <p15:clr>
            <a:srgbClr val="747775"/>
          </p15:clr>
        </p15:guide>
        <p15:guide id="2" pos="2268">
          <p15:clr>
            <a:srgbClr val="747775"/>
          </p15:clr>
        </p15:guide>
        <p15:guide id="3" pos="4365">
          <p15:clr>
            <a:srgbClr val="747775"/>
          </p15:clr>
        </p15:guide>
        <p15:guide id="4" orient="horz" pos="476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70"/>
        <p:guide pos="2268"/>
        <p:guide pos="4365"/>
        <p:guide pos="4762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3" Type="http://schemas.openxmlformats.org/officeDocument/2006/relationships/font" Target="fonts/RussoOne-regular.fntdata"/><Relationship Id="rId12" Type="http://schemas.openxmlformats.org/officeDocument/2006/relationships/font" Target="fonts/AbrilFatfac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9ea32ddc81_0_50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9ea32ddc8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318279" y="4742414"/>
            <a:ext cx="1720200" cy="35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0">
                <a:solidFill>
                  <a:srgbClr val="EDEDED"/>
                </a:solidFill>
                <a:latin typeface="Russo One"/>
                <a:ea typeface="Russo One"/>
                <a:cs typeface="Russo One"/>
                <a:sym typeface="Russo One"/>
              </a:rPr>
              <a:t>3</a:t>
            </a:r>
            <a:endParaRPr sz="23000">
              <a:solidFill>
                <a:srgbClr val="EDEDED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8477895" y="4753018"/>
            <a:ext cx="1720200" cy="35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0">
                <a:solidFill>
                  <a:srgbClr val="EDEDED"/>
                </a:solidFill>
                <a:latin typeface="Russo One"/>
                <a:ea typeface="Russo One"/>
                <a:cs typeface="Russo One"/>
                <a:sym typeface="Russo One"/>
              </a:rPr>
              <a:t>1</a:t>
            </a:r>
            <a:endParaRPr sz="23000">
              <a:solidFill>
                <a:srgbClr val="EDEDED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6930000" y="3486725"/>
            <a:ext cx="2904600" cy="4073400"/>
            <a:chOff x="6930000" y="3486725"/>
            <a:chExt cx="2904600" cy="4073400"/>
          </a:xfrm>
        </p:grpSpPr>
        <p:sp>
          <p:nvSpPr>
            <p:cNvPr id="57" name="Google Shape;57;p13"/>
            <p:cNvSpPr/>
            <p:nvPr/>
          </p:nvSpPr>
          <p:spPr>
            <a:xfrm>
              <a:off x="7055200" y="3602175"/>
              <a:ext cx="2660400" cy="38481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6930000" y="3486725"/>
              <a:ext cx="2904600" cy="4073400"/>
            </a:xfrm>
            <a:prstGeom prst="rect">
              <a:avLst/>
            </a:prstGeom>
            <a:noFill/>
            <a:ln cap="flat" cmpd="sng" w="2857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13"/>
          <p:cNvSpPr txBox="1"/>
          <p:nvPr/>
        </p:nvSpPr>
        <p:spPr>
          <a:xfrm>
            <a:off x="4769370" y="-219595"/>
            <a:ext cx="1720200" cy="35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0">
                <a:solidFill>
                  <a:srgbClr val="EDEDED"/>
                </a:solidFill>
                <a:latin typeface="Russo One"/>
                <a:ea typeface="Russo One"/>
                <a:cs typeface="Russo One"/>
                <a:sym typeface="Russo One"/>
              </a:rPr>
              <a:t>2</a:t>
            </a:r>
            <a:endParaRPr sz="23000">
              <a:solidFill>
                <a:srgbClr val="EDEDED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3349550" y="125"/>
            <a:ext cx="3359325" cy="7772400"/>
            <a:chOff x="3351525" y="11000"/>
            <a:chExt cx="3359325" cy="7772400"/>
          </a:xfrm>
        </p:grpSpPr>
        <p:cxnSp>
          <p:nvCxnSpPr>
            <p:cNvPr id="61" name="Google Shape;61;p13"/>
            <p:cNvCxnSpPr/>
            <p:nvPr/>
          </p:nvCxnSpPr>
          <p:spPr>
            <a:xfrm>
              <a:off x="3351525" y="11000"/>
              <a:ext cx="0" cy="7772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6710850" y="11000"/>
              <a:ext cx="0" cy="7772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3" name="Google Shape;63;p13"/>
          <p:cNvSpPr txBox="1"/>
          <p:nvPr/>
        </p:nvSpPr>
        <p:spPr>
          <a:xfrm>
            <a:off x="3602175" y="357909"/>
            <a:ext cx="26382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Contact </a:t>
            </a:r>
            <a:endParaRPr sz="48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Details:</a:t>
            </a:r>
            <a:endParaRPr sz="48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cxnSp>
        <p:nvCxnSpPr>
          <p:cNvPr id="64" name="Google Shape;64;p13"/>
          <p:cNvCxnSpPr/>
          <p:nvPr/>
        </p:nvCxnSpPr>
        <p:spPr>
          <a:xfrm>
            <a:off x="3607950" y="2055102"/>
            <a:ext cx="1518300" cy="0"/>
          </a:xfrm>
          <a:prstGeom prst="straightConnector1">
            <a:avLst/>
          </a:prstGeom>
          <a:noFill/>
          <a:ln cap="flat" cmpd="sng" w="19050">
            <a:solidFill>
              <a:srgbClr val="B2B2B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Google Shape;65;p13"/>
          <p:cNvSpPr txBox="1"/>
          <p:nvPr/>
        </p:nvSpPr>
        <p:spPr>
          <a:xfrm>
            <a:off x="3584859" y="2291766"/>
            <a:ext cx="1720200" cy="9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• Address, 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• Phone number, 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• Email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• Website.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66" name="Google Shape;66;p13"/>
          <p:cNvCxnSpPr/>
          <p:nvPr/>
        </p:nvCxnSpPr>
        <p:spPr>
          <a:xfrm>
            <a:off x="3607950" y="3590652"/>
            <a:ext cx="1518300" cy="0"/>
          </a:xfrm>
          <a:prstGeom prst="straightConnector1">
            <a:avLst/>
          </a:prstGeom>
          <a:noFill/>
          <a:ln cap="flat" cmpd="sng" w="19050">
            <a:solidFill>
              <a:srgbClr val="B2B2B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7" name="Google Shape;67;p13"/>
          <p:cNvGrpSpPr/>
          <p:nvPr/>
        </p:nvGrpSpPr>
        <p:grpSpPr>
          <a:xfrm>
            <a:off x="3584844" y="3827325"/>
            <a:ext cx="2904600" cy="826141"/>
            <a:chOff x="3584844" y="3827325"/>
            <a:chExt cx="2904600" cy="826141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3584844" y="3827325"/>
              <a:ext cx="2823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APPOINTMENT INFORMATION:</a:t>
              </a:r>
              <a:endParaRPr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3584844" y="4179466"/>
              <a:ext cx="2904600" cy="47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How to schedule appointments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and hours of operation.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70" name="Google Shape;70;p13"/>
          <p:cNvCxnSpPr/>
          <p:nvPr/>
        </p:nvCxnSpPr>
        <p:spPr>
          <a:xfrm>
            <a:off x="3607950" y="4924152"/>
            <a:ext cx="1518300" cy="0"/>
          </a:xfrm>
          <a:prstGeom prst="straightConnector1">
            <a:avLst/>
          </a:prstGeom>
          <a:noFill/>
          <a:ln cap="flat" cmpd="sng" w="19050">
            <a:solidFill>
              <a:srgbClr val="B2B2B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1" name="Google Shape;71;p13"/>
          <p:cNvGrpSpPr/>
          <p:nvPr/>
        </p:nvGrpSpPr>
        <p:grpSpPr>
          <a:xfrm>
            <a:off x="3584844" y="5155064"/>
            <a:ext cx="2904600" cy="1084741"/>
            <a:chOff x="3584844" y="3827325"/>
            <a:chExt cx="2904600" cy="1084741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3584844" y="3827325"/>
              <a:ext cx="2823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SOCIAL MEDIA:</a:t>
              </a:r>
              <a:endParaRPr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3584844" y="4179466"/>
              <a:ext cx="2904600" cy="73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Links to social media profiles for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updates and community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engagement.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74" name="Google Shape;74;p13"/>
          <p:cNvSpPr txBox="1"/>
          <p:nvPr/>
        </p:nvSpPr>
        <p:spPr>
          <a:xfrm>
            <a:off x="4041777" y="7202650"/>
            <a:ext cx="1990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Your logo:</a:t>
            </a:r>
            <a:endParaRPr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6930000" y="357900"/>
            <a:ext cx="29703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Your </a:t>
            </a:r>
            <a:endParaRPr sz="48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Attractive </a:t>
            </a:r>
            <a:endParaRPr sz="48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Title</a:t>
            </a:r>
            <a:endParaRPr sz="48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6929994" y="2701632"/>
            <a:ext cx="2904600" cy="4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SLOGAN FOR YOUR BUSINESS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OR EVENT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7430098" y="5189659"/>
            <a:ext cx="19044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High-quality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images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78" name="Google Shape;78;p13"/>
          <p:cNvGrpSpPr/>
          <p:nvPr/>
        </p:nvGrpSpPr>
        <p:grpSpPr>
          <a:xfrm>
            <a:off x="210083" y="357909"/>
            <a:ext cx="2869933" cy="2960839"/>
            <a:chOff x="241143" y="357909"/>
            <a:chExt cx="2869933" cy="2960839"/>
          </a:xfrm>
        </p:grpSpPr>
        <p:sp>
          <p:nvSpPr>
            <p:cNvPr id="79" name="Google Shape;79;p13"/>
            <p:cNvSpPr txBox="1"/>
            <p:nvPr/>
          </p:nvSpPr>
          <p:spPr>
            <a:xfrm>
              <a:off x="241143" y="357909"/>
              <a:ext cx="2638200" cy="147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800">
                  <a:solidFill>
                    <a:schemeClr val="dk1"/>
                  </a:solidFill>
                  <a:latin typeface="Abril Fatface"/>
                  <a:ea typeface="Abril Fatface"/>
                  <a:cs typeface="Abril Fatface"/>
                  <a:sym typeface="Abril Fatface"/>
                </a:rPr>
                <a:t>Welcome </a:t>
              </a:r>
              <a:endParaRPr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800">
                  <a:solidFill>
                    <a:schemeClr val="dk1"/>
                  </a:solidFill>
                  <a:latin typeface="Abril Fatface"/>
                  <a:ea typeface="Abril Fatface"/>
                  <a:cs typeface="Abril Fatface"/>
                  <a:sym typeface="Abril Fatface"/>
                </a:rPr>
                <a:t>Message:</a:t>
              </a:r>
              <a:endParaRPr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252676" y="2068948"/>
              <a:ext cx="2858400" cy="124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Welcome to [name of facility],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where your well-being is our priority.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We are committed to providing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the best possible service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to our community.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1" name="Google Shape;81;p13"/>
          <p:cNvGrpSpPr/>
          <p:nvPr/>
        </p:nvGrpSpPr>
        <p:grpSpPr>
          <a:xfrm>
            <a:off x="210090" y="3691075"/>
            <a:ext cx="2970300" cy="2960848"/>
            <a:chOff x="241150" y="357900"/>
            <a:chExt cx="2970300" cy="2960848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241150" y="357900"/>
              <a:ext cx="2970300" cy="141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800">
                  <a:solidFill>
                    <a:schemeClr val="dk1"/>
                  </a:solidFill>
                  <a:latin typeface="Abril Fatface"/>
                  <a:ea typeface="Abril Fatface"/>
                  <a:cs typeface="Abril Fatface"/>
                  <a:sym typeface="Abril Fatface"/>
                </a:rPr>
                <a:t>Mission </a:t>
              </a:r>
              <a:endParaRPr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400">
                  <a:solidFill>
                    <a:schemeClr val="dk1"/>
                  </a:solidFill>
                  <a:latin typeface="Abril Fatface"/>
                  <a:ea typeface="Abril Fatface"/>
                  <a:cs typeface="Abril Fatface"/>
                  <a:sym typeface="Abril Fatface"/>
                </a:rPr>
                <a:t>Statement:</a:t>
              </a:r>
              <a:endParaRPr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252676" y="2068948"/>
              <a:ext cx="2858400" cy="124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Our mission is to improve the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well-being of our clients through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 personalized, high-quality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approach to the provision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of our services.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84" name="Google Shape;84;p13"/>
          <p:cNvSpPr txBox="1"/>
          <p:nvPr/>
        </p:nvSpPr>
        <p:spPr>
          <a:xfrm>
            <a:off x="649655" y="7202650"/>
            <a:ext cx="1990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Your logo:</a:t>
            </a:r>
            <a:endParaRPr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/>
        </p:nvSpPr>
        <p:spPr>
          <a:xfrm>
            <a:off x="2132558" y="-533407"/>
            <a:ext cx="1720200" cy="35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0">
                <a:solidFill>
                  <a:srgbClr val="EDEDED"/>
                </a:solidFill>
                <a:latin typeface="Russo One"/>
                <a:ea typeface="Russo One"/>
                <a:cs typeface="Russo One"/>
                <a:sym typeface="Russo One"/>
              </a:rPr>
              <a:t>1</a:t>
            </a:r>
            <a:endParaRPr sz="23000">
              <a:solidFill>
                <a:srgbClr val="EDEDED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8200802" y="-533407"/>
            <a:ext cx="1720200" cy="35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0">
                <a:solidFill>
                  <a:srgbClr val="EDEDED"/>
                </a:solidFill>
                <a:latin typeface="Russo One"/>
                <a:ea typeface="Russo One"/>
                <a:cs typeface="Russo One"/>
                <a:sym typeface="Russo One"/>
              </a:rPr>
              <a:t>3</a:t>
            </a:r>
            <a:endParaRPr sz="23000">
              <a:solidFill>
                <a:srgbClr val="EDEDED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4831490" y="4727186"/>
            <a:ext cx="1720200" cy="35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0">
                <a:solidFill>
                  <a:srgbClr val="EDEDED"/>
                </a:solidFill>
                <a:latin typeface="Russo One"/>
                <a:ea typeface="Russo One"/>
                <a:cs typeface="Russo One"/>
                <a:sym typeface="Russo One"/>
              </a:rPr>
              <a:t>2</a:t>
            </a:r>
            <a:endParaRPr sz="23000">
              <a:solidFill>
                <a:srgbClr val="EDEDED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grpSp>
        <p:nvGrpSpPr>
          <p:cNvPr id="92" name="Google Shape;92;p14"/>
          <p:cNvGrpSpPr/>
          <p:nvPr/>
        </p:nvGrpSpPr>
        <p:grpSpPr>
          <a:xfrm>
            <a:off x="3563550" y="238071"/>
            <a:ext cx="2904600" cy="7321800"/>
            <a:chOff x="3563550" y="238071"/>
            <a:chExt cx="2904600" cy="7321800"/>
          </a:xfrm>
        </p:grpSpPr>
        <p:sp>
          <p:nvSpPr>
            <p:cNvPr id="93" name="Google Shape;93;p14"/>
            <p:cNvSpPr/>
            <p:nvPr/>
          </p:nvSpPr>
          <p:spPr>
            <a:xfrm>
              <a:off x="3688750" y="357900"/>
              <a:ext cx="2660400" cy="70653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4"/>
            <p:cNvSpPr/>
            <p:nvPr/>
          </p:nvSpPr>
          <p:spPr>
            <a:xfrm>
              <a:off x="3563550" y="238071"/>
              <a:ext cx="2904600" cy="7321800"/>
            </a:xfrm>
            <a:prstGeom prst="rect">
              <a:avLst/>
            </a:prstGeom>
            <a:noFill/>
            <a:ln cap="flat" cmpd="sng" w="2857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14"/>
          <p:cNvSpPr txBox="1"/>
          <p:nvPr/>
        </p:nvSpPr>
        <p:spPr>
          <a:xfrm>
            <a:off x="3829938" y="464428"/>
            <a:ext cx="2638200" cy="46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100">
                <a:solidFill>
                  <a:srgbClr val="7B7B7B"/>
                </a:solidFill>
                <a:latin typeface="Abril Fatface"/>
                <a:ea typeface="Abril Fatface"/>
                <a:cs typeface="Abril Fatface"/>
                <a:sym typeface="Abril Fatface"/>
              </a:rPr>
              <a:t>A cool</a:t>
            </a:r>
            <a:endParaRPr sz="4100">
              <a:solidFill>
                <a:srgbClr val="7B7B7B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100">
                <a:solidFill>
                  <a:srgbClr val="7B7B7B"/>
                </a:solidFill>
                <a:latin typeface="Abril Fatface"/>
                <a:ea typeface="Abril Fatface"/>
                <a:cs typeface="Abril Fatface"/>
                <a:sym typeface="Abril Fatface"/>
              </a:rPr>
              <a:t>Phrase </a:t>
            </a:r>
            <a:endParaRPr sz="4100">
              <a:solidFill>
                <a:srgbClr val="7B7B7B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100">
                <a:solidFill>
                  <a:srgbClr val="7B7B7B"/>
                </a:solidFill>
                <a:latin typeface="Abril Fatface"/>
                <a:ea typeface="Abril Fatface"/>
                <a:cs typeface="Abril Fatface"/>
                <a:sym typeface="Abril Fatface"/>
              </a:rPr>
              <a:t>About </a:t>
            </a:r>
            <a:endParaRPr sz="4100">
              <a:solidFill>
                <a:srgbClr val="7B7B7B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100">
                <a:solidFill>
                  <a:srgbClr val="7B7B7B"/>
                </a:solidFill>
                <a:latin typeface="Abril Fatface"/>
                <a:ea typeface="Abril Fatface"/>
                <a:cs typeface="Abril Fatface"/>
                <a:sym typeface="Abril Fatface"/>
              </a:rPr>
              <a:t>Your </a:t>
            </a:r>
            <a:endParaRPr sz="4100">
              <a:solidFill>
                <a:srgbClr val="7B7B7B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100">
                <a:solidFill>
                  <a:srgbClr val="7B7B7B"/>
                </a:solidFill>
                <a:latin typeface="Abril Fatface"/>
                <a:ea typeface="Abril Fatface"/>
                <a:cs typeface="Abril Fatface"/>
                <a:sym typeface="Abril Fatface"/>
              </a:rPr>
              <a:t>Company, </a:t>
            </a:r>
            <a:endParaRPr sz="4100">
              <a:solidFill>
                <a:srgbClr val="7B7B7B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100">
                <a:solidFill>
                  <a:srgbClr val="7B7B7B"/>
                </a:solidFill>
                <a:latin typeface="Abril Fatface"/>
                <a:ea typeface="Abril Fatface"/>
                <a:cs typeface="Abril Fatface"/>
                <a:sym typeface="Abril Fatface"/>
              </a:rPr>
              <a:t>Service, </a:t>
            </a:r>
            <a:endParaRPr sz="4100">
              <a:solidFill>
                <a:srgbClr val="7B7B7B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100">
                <a:solidFill>
                  <a:srgbClr val="7B7B7B"/>
                </a:solidFill>
                <a:latin typeface="Abril Fatface"/>
                <a:ea typeface="Abril Fatface"/>
                <a:cs typeface="Abril Fatface"/>
                <a:sym typeface="Abril Fatface"/>
              </a:rPr>
              <a:t>Product.</a:t>
            </a:r>
            <a:endParaRPr sz="4100">
              <a:solidFill>
                <a:srgbClr val="7B7B7B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6930000" y="403040"/>
            <a:ext cx="2970300" cy="28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4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Why </a:t>
            </a:r>
            <a:endParaRPr sz="44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4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Choose Us/</a:t>
            </a:r>
            <a:endParaRPr sz="44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4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Event </a:t>
            </a:r>
            <a:endParaRPr sz="44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4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Highlights</a:t>
            </a:r>
            <a:endParaRPr sz="44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4063650" y="6549671"/>
            <a:ext cx="19044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High-quality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images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98" name="Google Shape;98;p14"/>
          <p:cNvGrpSpPr/>
          <p:nvPr/>
        </p:nvGrpSpPr>
        <p:grpSpPr>
          <a:xfrm>
            <a:off x="3349550" y="125"/>
            <a:ext cx="3359325" cy="7772400"/>
            <a:chOff x="3351525" y="11000"/>
            <a:chExt cx="3359325" cy="7772400"/>
          </a:xfrm>
        </p:grpSpPr>
        <p:cxnSp>
          <p:nvCxnSpPr>
            <p:cNvPr id="99" name="Google Shape;99;p14"/>
            <p:cNvCxnSpPr/>
            <p:nvPr/>
          </p:nvCxnSpPr>
          <p:spPr>
            <a:xfrm>
              <a:off x="3351525" y="11000"/>
              <a:ext cx="0" cy="7772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4"/>
            <p:cNvCxnSpPr/>
            <p:nvPr/>
          </p:nvCxnSpPr>
          <p:spPr>
            <a:xfrm>
              <a:off x="6710850" y="11000"/>
              <a:ext cx="0" cy="77724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01" name="Google Shape;101;p14"/>
          <p:cNvSpPr txBox="1"/>
          <p:nvPr/>
        </p:nvSpPr>
        <p:spPr>
          <a:xfrm>
            <a:off x="210091" y="357900"/>
            <a:ext cx="28584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Services/</a:t>
            </a:r>
            <a:endParaRPr sz="48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Products/</a:t>
            </a:r>
            <a:endParaRPr sz="48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rPr>
              <a:t>Events</a:t>
            </a:r>
            <a:endParaRPr sz="4800">
              <a:solidFill>
                <a:schemeClr val="dk1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cxnSp>
        <p:nvCxnSpPr>
          <p:cNvPr id="102" name="Google Shape;102;p14"/>
          <p:cNvCxnSpPr/>
          <p:nvPr/>
        </p:nvCxnSpPr>
        <p:spPr>
          <a:xfrm>
            <a:off x="6926340" y="3602925"/>
            <a:ext cx="1532400" cy="0"/>
          </a:xfrm>
          <a:prstGeom prst="straightConnector1">
            <a:avLst/>
          </a:prstGeom>
          <a:noFill/>
          <a:ln cap="flat" cmpd="sng" w="19050">
            <a:solidFill>
              <a:srgbClr val="B2B2B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3" name="Google Shape;103;p14"/>
          <p:cNvGrpSpPr/>
          <p:nvPr/>
        </p:nvGrpSpPr>
        <p:grpSpPr>
          <a:xfrm>
            <a:off x="210101" y="3090759"/>
            <a:ext cx="2858400" cy="1084393"/>
            <a:chOff x="6930001" y="3826446"/>
            <a:chExt cx="2858400" cy="1084393"/>
          </a:xfrm>
        </p:grpSpPr>
        <p:sp>
          <p:nvSpPr>
            <p:cNvPr id="104" name="Google Shape;104;p14"/>
            <p:cNvSpPr txBox="1"/>
            <p:nvPr/>
          </p:nvSpPr>
          <p:spPr>
            <a:xfrm>
              <a:off x="6930001" y="3826446"/>
              <a:ext cx="2858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SECTION TITLE 1:</a:t>
              </a:r>
              <a:endParaRPr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5" name="Google Shape;105;p14"/>
            <p:cNvSpPr txBox="1"/>
            <p:nvPr/>
          </p:nvSpPr>
          <p:spPr>
            <a:xfrm>
              <a:off x="6930001" y="4178239"/>
              <a:ext cx="2858400" cy="73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[Space for a heading or title]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[Description or details about the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first service/product/event]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106" name="Google Shape;106;p14"/>
          <p:cNvCxnSpPr/>
          <p:nvPr/>
        </p:nvCxnSpPr>
        <p:spPr>
          <a:xfrm>
            <a:off x="6926340" y="4959200"/>
            <a:ext cx="1532400" cy="0"/>
          </a:xfrm>
          <a:prstGeom prst="straightConnector1">
            <a:avLst/>
          </a:prstGeom>
          <a:noFill/>
          <a:ln cap="flat" cmpd="sng" w="19050">
            <a:solidFill>
              <a:srgbClr val="B2B2B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7" name="Google Shape;107;p14"/>
          <p:cNvGrpSpPr/>
          <p:nvPr/>
        </p:nvGrpSpPr>
        <p:grpSpPr>
          <a:xfrm>
            <a:off x="6930001" y="5193071"/>
            <a:ext cx="2858400" cy="825793"/>
            <a:chOff x="6930001" y="3826446"/>
            <a:chExt cx="2858400" cy="825793"/>
          </a:xfrm>
        </p:grpSpPr>
        <p:sp>
          <p:nvSpPr>
            <p:cNvPr id="108" name="Google Shape;108;p14"/>
            <p:cNvSpPr txBox="1"/>
            <p:nvPr/>
          </p:nvSpPr>
          <p:spPr>
            <a:xfrm>
              <a:off x="6930001" y="3826446"/>
              <a:ext cx="2858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HIGHLIGHT 2:</a:t>
              </a:r>
              <a:endParaRPr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9" name="Google Shape;109;p14"/>
            <p:cNvSpPr txBox="1"/>
            <p:nvPr/>
          </p:nvSpPr>
          <p:spPr>
            <a:xfrm>
              <a:off x="6930001" y="4178239"/>
              <a:ext cx="2858400" cy="47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[Space to highlight a unique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aspect or feature]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0" name="Google Shape;110;p14"/>
          <p:cNvGrpSpPr/>
          <p:nvPr/>
        </p:nvGrpSpPr>
        <p:grpSpPr>
          <a:xfrm>
            <a:off x="6930001" y="6475471"/>
            <a:ext cx="2858400" cy="825793"/>
            <a:chOff x="6930001" y="3826446"/>
            <a:chExt cx="2858400" cy="825793"/>
          </a:xfrm>
        </p:grpSpPr>
        <p:sp>
          <p:nvSpPr>
            <p:cNvPr id="111" name="Google Shape;111;p14"/>
            <p:cNvSpPr txBox="1"/>
            <p:nvPr/>
          </p:nvSpPr>
          <p:spPr>
            <a:xfrm>
              <a:off x="6930001" y="3826446"/>
              <a:ext cx="2858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HIGHLIGHT 3:</a:t>
              </a:r>
              <a:endParaRPr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2" name="Google Shape;112;p14"/>
            <p:cNvSpPr txBox="1"/>
            <p:nvPr/>
          </p:nvSpPr>
          <p:spPr>
            <a:xfrm>
              <a:off x="6930001" y="4178239"/>
              <a:ext cx="2858400" cy="47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[Space to highlight a unique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aspect or feature]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113" name="Google Shape;113;p14"/>
          <p:cNvCxnSpPr/>
          <p:nvPr/>
        </p:nvCxnSpPr>
        <p:spPr>
          <a:xfrm>
            <a:off x="6926340" y="6243000"/>
            <a:ext cx="1532400" cy="0"/>
          </a:xfrm>
          <a:prstGeom prst="straightConnector1">
            <a:avLst/>
          </a:prstGeom>
          <a:noFill/>
          <a:ln cap="flat" cmpd="sng" w="19050">
            <a:solidFill>
              <a:srgbClr val="B2B2B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14"/>
          <p:cNvCxnSpPr/>
          <p:nvPr/>
        </p:nvCxnSpPr>
        <p:spPr>
          <a:xfrm>
            <a:off x="210090" y="2853700"/>
            <a:ext cx="1532400" cy="0"/>
          </a:xfrm>
          <a:prstGeom prst="straightConnector1">
            <a:avLst/>
          </a:prstGeom>
          <a:noFill/>
          <a:ln cap="flat" cmpd="sng" w="19050">
            <a:solidFill>
              <a:srgbClr val="B2B2B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5" name="Google Shape;115;p14"/>
          <p:cNvGrpSpPr/>
          <p:nvPr/>
        </p:nvGrpSpPr>
        <p:grpSpPr>
          <a:xfrm>
            <a:off x="210101" y="4639534"/>
            <a:ext cx="2858400" cy="1084393"/>
            <a:chOff x="6930001" y="3826446"/>
            <a:chExt cx="2858400" cy="1084393"/>
          </a:xfrm>
        </p:grpSpPr>
        <p:sp>
          <p:nvSpPr>
            <p:cNvPr id="116" name="Google Shape;116;p14"/>
            <p:cNvSpPr txBox="1"/>
            <p:nvPr/>
          </p:nvSpPr>
          <p:spPr>
            <a:xfrm>
              <a:off x="6930001" y="3826446"/>
              <a:ext cx="2858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SECTION TITLE 2:</a:t>
              </a:r>
              <a:endParaRPr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7" name="Google Shape;117;p14"/>
            <p:cNvSpPr txBox="1"/>
            <p:nvPr/>
          </p:nvSpPr>
          <p:spPr>
            <a:xfrm>
              <a:off x="6930001" y="4178239"/>
              <a:ext cx="2858400" cy="73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[Space for a heading or title]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[Description or details about the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first service/product/event]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118" name="Google Shape;118;p14"/>
          <p:cNvCxnSpPr/>
          <p:nvPr/>
        </p:nvCxnSpPr>
        <p:spPr>
          <a:xfrm>
            <a:off x="210090" y="4402475"/>
            <a:ext cx="1532400" cy="0"/>
          </a:xfrm>
          <a:prstGeom prst="straightConnector1">
            <a:avLst/>
          </a:prstGeom>
          <a:noFill/>
          <a:ln cap="flat" cmpd="sng" w="19050">
            <a:solidFill>
              <a:srgbClr val="B2B2B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9" name="Google Shape;119;p14"/>
          <p:cNvGrpSpPr/>
          <p:nvPr/>
        </p:nvGrpSpPr>
        <p:grpSpPr>
          <a:xfrm>
            <a:off x="210101" y="6188309"/>
            <a:ext cx="2858400" cy="1084393"/>
            <a:chOff x="6930001" y="3826446"/>
            <a:chExt cx="2858400" cy="1084393"/>
          </a:xfrm>
        </p:grpSpPr>
        <p:sp>
          <p:nvSpPr>
            <p:cNvPr id="120" name="Google Shape;120;p14"/>
            <p:cNvSpPr txBox="1"/>
            <p:nvPr/>
          </p:nvSpPr>
          <p:spPr>
            <a:xfrm>
              <a:off x="6930001" y="3826446"/>
              <a:ext cx="2858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SECTION TITLE 3:</a:t>
              </a:r>
              <a:endParaRPr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1" name="Google Shape;121;p14"/>
            <p:cNvSpPr txBox="1"/>
            <p:nvPr/>
          </p:nvSpPr>
          <p:spPr>
            <a:xfrm>
              <a:off x="6930001" y="4178239"/>
              <a:ext cx="2858400" cy="73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[Space for a heading or title]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[Description or details about the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first service/product/event]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122" name="Google Shape;122;p14"/>
          <p:cNvCxnSpPr/>
          <p:nvPr/>
        </p:nvCxnSpPr>
        <p:spPr>
          <a:xfrm>
            <a:off x="210090" y="5951250"/>
            <a:ext cx="1532400" cy="0"/>
          </a:xfrm>
          <a:prstGeom prst="straightConnector1">
            <a:avLst/>
          </a:prstGeom>
          <a:noFill/>
          <a:ln cap="flat" cmpd="sng" w="19050">
            <a:solidFill>
              <a:srgbClr val="B2B2B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23" name="Google Shape;123;p14"/>
          <p:cNvGrpSpPr/>
          <p:nvPr/>
        </p:nvGrpSpPr>
        <p:grpSpPr>
          <a:xfrm>
            <a:off x="6930001" y="3868158"/>
            <a:ext cx="2858400" cy="825793"/>
            <a:chOff x="6930001" y="3826446"/>
            <a:chExt cx="2858400" cy="825793"/>
          </a:xfrm>
        </p:grpSpPr>
        <p:sp>
          <p:nvSpPr>
            <p:cNvPr id="124" name="Google Shape;124;p14"/>
            <p:cNvSpPr txBox="1"/>
            <p:nvPr/>
          </p:nvSpPr>
          <p:spPr>
            <a:xfrm>
              <a:off x="6930001" y="3826446"/>
              <a:ext cx="2858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HIGHLIGHT 1:</a:t>
              </a:r>
              <a:endParaRPr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5" name="Google Shape;125;p14"/>
            <p:cNvSpPr txBox="1"/>
            <p:nvPr/>
          </p:nvSpPr>
          <p:spPr>
            <a:xfrm>
              <a:off x="6930001" y="4178239"/>
              <a:ext cx="2858400" cy="47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• [Space to highlight a unique 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aspect or feature]</a:t>
              </a:r>
              <a:endPara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