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7560000" cx="10692000"/>
  <p:notesSz cx="6858000" cy="9144000"/>
  <p:embeddedFontLst>
    <p:embeddedFont>
      <p:font typeface="Lavishly Yours"/>
      <p:regular r:id="rId7"/>
    </p:embeddedFont>
    <p:embeddedFont>
      <p:font typeface="EB Garamond"/>
      <p:regular r:id="rId8"/>
      <p:bold r:id="rId9"/>
      <p:italic r:id="rId10"/>
      <p:boldItalic r:id="rId11"/>
    </p:embeddedFont>
    <p:embeddedFont>
      <p:font typeface="UnifrakturMaguntia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EBGaramond-boldItalic.fntdata"/><Relationship Id="rId10" Type="http://schemas.openxmlformats.org/officeDocument/2006/relationships/font" Target="fonts/EBGaramond-italic.fntdata"/><Relationship Id="rId12" Type="http://schemas.openxmlformats.org/officeDocument/2006/relationships/font" Target="fonts/UnifrakturMaguntia-regular.fntdata"/><Relationship Id="rId9" Type="http://schemas.openxmlformats.org/officeDocument/2006/relationships/font" Target="fonts/EBGaramon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LavishlyYours-regular.fntdata"/><Relationship Id="rId8" Type="http://schemas.openxmlformats.org/officeDocument/2006/relationships/font" Target="fonts/EBGaramo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dc3f327e7_0_36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ddc3f327e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1pPr>
            <a:lvl2pPr lvl="1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2pPr>
            <a:lvl3pPr lvl="2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3pPr>
            <a:lvl4pPr lvl="3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4pPr>
            <a:lvl5pPr lvl="4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5pPr>
            <a:lvl6pPr lvl="5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6pPr>
            <a:lvl7pPr lvl="6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7pPr>
            <a:lvl8pPr lvl="7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8pPr>
            <a:lvl9pPr lvl="8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4"/>
            </a:lvl1pPr>
            <a:lvl2pPr lvl="1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4"/>
            </a:lvl2pPr>
            <a:lvl3pPr lvl="2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4"/>
            </a:lvl3pPr>
            <a:lvl4pPr lvl="3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4"/>
            </a:lvl4pPr>
            <a:lvl5pPr lvl="4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4"/>
            </a:lvl5pPr>
            <a:lvl6pPr lvl="5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4"/>
            </a:lvl6pPr>
            <a:lvl7pPr lvl="6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4"/>
            </a:lvl7pPr>
            <a:lvl8pPr lvl="7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4"/>
            </a:lvl8pPr>
            <a:lvl9pPr lvl="8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4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3700" lvl="0" marL="457200" algn="ctr">
              <a:spcBef>
                <a:spcPts val="0"/>
              </a:spcBef>
              <a:spcAft>
                <a:spcPts val="0"/>
              </a:spcAft>
              <a:buSzPts val="2285"/>
              <a:buChar char="●"/>
              <a:defRPr sz="2285"/>
            </a:lvl1pPr>
            <a:lvl2pPr indent="-341455" lvl="1" marL="914400" algn="ctr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2pPr>
            <a:lvl3pPr indent="-341455" lvl="2" marL="1371600" algn="ctr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3pPr>
            <a:lvl4pPr indent="-341455" lvl="3" marL="1828800" algn="ctr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4pPr>
            <a:lvl5pPr indent="-341455" lvl="4" marL="2286000" algn="ctr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5pPr>
            <a:lvl6pPr indent="-341455" lvl="5" marL="2743200" algn="ctr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6pPr>
            <a:lvl7pPr indent="-341455" lvl="6" marL="3200400" algn="ctr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7pPr>
            <a:lvl8pPr indent="-341456" lvl="7" marL="3657600" algn="ctr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8pPr>
            <a:lvl9pPr indent="-341456" lvl="8" marL="4114800" algn="ctr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1pPr>
            <a:lvl2pPr lvl="1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2pPr>
            <a:lvl3pPr lvl="2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3pPr>
            <a:lvl4pPr lvl="3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4pPr>
            <a:lvl5pPr lvl="4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5pPr>
            <a:lvl6pPr lvl="5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6pPr>
            <a:lvl7pPr lvl="6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7pPr>
            <a:lvl8pPr lvl="7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8pPr>
            <a:lvl9pPr lvl="8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1pPr>
            <a:lvl2pPr lvl="1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2pPr>
            <a:lvl3pPr lvl="2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3pPr>
            <a:lvl4pPr lvl="3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4pPr>
            <a:lvl5pPr lvl="4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5pPr>
            <a:lvl6pPr lvl="5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6pPr>
            <a:lvl7pPr lvl="6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7pPr>
            <a:lvl8pPr lvl="7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8pPr>
            <a:lvl9pPr lvl="8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3700" lvl="0" marL="457200">
              <a:spcBef>
                <a:spcPts val="0"/>
              </a:spcBef>
              <a:spcAft>
                <a:spcPts val="0"/>
              </a:spcAft>
              <a:buSzPts val="2285"/>
              <a:buChar char="●"/>
              <a:defRPr sz="2285"/>
            </a:lvl1pPr>
            <a:lvl2pPr indent="-341455" lvl="1" marL="9144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2pPr>
            <a:lvl3pPr indent="-341455" lvl="2" marL="13716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3pPr>
            <a:lvl4pPr indent="-341455" lvl="3" marL="18288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4pPr>
            <a:lvl5pPr indent="-341455" lvl="4" marL="22860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5pPr>
            <a:lvl6pPr indent="-341455" lvl="5" marL="27432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6pPr>
            <a:lvl7pPr indent="-341455" lvl="6" marL="32004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7pPr>
            <a:lvl8pPr indent="-341456" lvl="7" marL="36576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8pPr>
            <a:lvl9pPr indent="-341456" lvl="8" marL="41148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1pPr>
            <a:lvl2pPr lvl="1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2pPr>
            <a:lvl3pPr lvl="2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3pPr>
            <a:lvl4pPr lvl="3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4pPr>
            <a:lvl5pPr lvl="4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5pPr>
            <a:lvl6pPr lvl="5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6pPr>
            <a:lvl7pPr lvl="6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7pPr>
            <a:lvl8pPr lvl="7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8pPr>
            <a:lvl9pPr lvl="8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1455" lvl="0" marL="4572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1pPr>
            <a:lvl2pPr indent="-325333" lvl="1" marL="9144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2pPr>
            <a:lvl3pPr indent="-325333" lvl="2" marL="13716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3pPr>
            <a:lvl4pPr indent="-325333" lvl="3" marL="18288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4pPr>
            <a:lvl5pPr indent="-325333" lvl="4" marL="22860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5pPr>
            <a:lvl6pPr indent="-325333" lvl="5" marL="27432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6pPr>
            <a:lvl7pPr indent="-325333" lvl="6" marL="32004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7pPr>
            <a:lvl8pPr indent="-325333" lvl="7" marL="36576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8pPr>
            <a:lvl9pPr indent="-325333" lvl="8" marL="41148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1455" lvl="0" marL="4572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1pPr>
            <a:lvl2pPr indent="-325333" lvl="1" marL="9144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2pPr>
            <a:lvl3pPr indent="-325333" lvl="2" marL="13716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3pPr>
            <a:lvl4pPr indent="-325333" lvl="3" marL="18288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4pPr>
            <a:lvl5pPr indent="-325333" lvl="4" marL="22860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5pPr>
            <a:lvl6pPr indent="-325333" lvl="5" marL="27432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6pPr>
            <a:lvl7pPr indent="-325333" lvl="6" marL="32004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7pPr>
            <a:lvl8pPr indent="-325333" lvl="7" marL="36576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8pPr>
            <a:lvl9pPr indent="-325333" lvl="8" marL="41148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1pPr>
            <a:lvl2pPr lvl="1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2pPr>
            <a:lvl3pPr lvl="2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3pPr>
            <a:lvl4pPr lvl="3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4pPr>
            <a:lvl5pPr lvl="4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5pPr>
            <a:lvl6pPr lvl="5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6pPr>
            <a:lvl7pPr lvl="6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7pPr>
            <a:lvl8pPr lvl="7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8pPr>
            <a:lvl9pPr lvl="8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47"/>
              <a:buNone/>
              <a:defRPr sz="3047"/>
            </a:lvl1pPr>
            <a:lvl2pPr lvl="1">
              <a:spcBef>
                <a:spcPts val="0"/>
              </a:spcBef>
              <a:spcAft>
                <a:spcPts val="0"/>
              </a:spcAft>
              <a:buSzPts val="3047"/>
              <a:buNone/>
              <a:defRPr sz="3047"/>
            </a:lvl2pPr>
            <a:lvl3pPr lvl="2">
              <a:spcBef>
                <a:spcPts val="0"/>
              </a:spcBef>
              <a:spcAft>
                <a:spcPts val="0"/>
              </a:spcAft>
              <a:buSzPts val="3047"/>
              <a:buNone/>
              <a:defRPr sz="3047"/>
            </a:lvl3pPr>
            <a:lvl4pPr lvl="3">
              <a:spcBef>
                <a:spcPts val="0"/>
              </a:spcBef>
              <a:spcAft>
                <a:spcPts val="0"/>
              </a:spcAft>
              <a:buSzPts val="3047"/>
              <a:buNone/>
              <a:defRPr sz="3047"/>
            </a:lvl4pPr>
            <a:lvl5pPr lvl="4">
              <a:spcBef>
                <a:spcPts val="0"/>
              </a:spcBef>
              <a:spcAft>
                <a:spcPts val="0"/>
              </a:spcAft>
              <a:buSzPts val="3047"/>
              <a:buNone/>
              <a:defRPr sz="3047"/>
            </a:lvl5pPr>
            <a:lvl6pPr lvl="5">
              <a:spcBef>
                <a:spcPts val="0"/>
              </a:spcBef>
              <a:spcAft>
                <a:spcPts val="0"/>
              </a:spcAft>
              <a:buSzPts val="3047"/>
              <a:buNone/>
              <a:defRPr sz="3047"/>
            </a:lvl6pPr>
            <a:lvl7pPr lvl="6">
              <a:spcBef>
                <a:spcPts val="0"/>
              </a:spcBef>
              <a:spcAft>
                <a:spcPts val="0"/>
              </a:spcAft>
              <a:buSzPts val="3047"/>
              <a:buNone/>
              <a:defRPr sz="3047"/>
            </a:lvl7pPr>
            <a:lvl8pPr lvl="7">
              <a:spcBef>
                <a:spcPts val="0"/>
              </a:spcBef>
              <a:spcAft>
                <a:spcPts val="0"/>
              </a:spcAft>
              <a:buSzPts val="3047"/>
              <a:buNone/>
              <a:defRPr sz="3047"/>
            </a:lvl8pPr>
            <a:lvl9pPr lvl="8">
              <a:spcBef>
                <a:spcPts val="0"/>
              </a:spcBef>
              <a:spcAft>
                <a:spcPts val="0"/>
              </a:spcAft>
              <a:buSzPts val="3047"/>
              <a:buNone/>
              <a:defRPr sz="3047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5333" lvl="0" marL="4572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1pPr>
            <a:lvl2pPr indent="-325333" lvl="1" marL="9144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2pPr>
            <a:lvl3pPr indent="-325333" lvl="2" marL="13716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3pPr>
            <a:lvl4pPr indent="-325333" lvl="3" marL="18288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4pPr>
            <a:lvl5pPr indent="-325333" lvl="4" marL="22860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5pPr>
            <a:lvl6pPr indent="-325333" lvl="5" marL="27432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6pPr>
            <a:lvl7pPr indent="-325333" lvl="6" marL="32004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7pPr>
            <a:lvl8pPr indent="-325333" lvl="7" marL="36576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8pPr>
            <a:lvl9pPr indent="-325333" lvl="8" marL="41148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1pPr>
            <a:lvl2pPr lvl="1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2pPr>
            <a:lvl3pPr lvl="2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3pPr>
            <a:lvl4pPr lvl="3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4pPr>
            <a:lvl5pPr lvl="4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5pPr>
            <a:lvl6pPr lvl="5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6pPr>
            <a:lvl7pPr lvl="6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7pPr>
            <a:lvl8pPr lvl="7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8pPr>
            <a:lvl9pPr lvl="8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2"/>
            </a:lvl1pPr>
            <a:lvl2pPr lvl="1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2"/>
            </a:lvl2pPr>
            <a:lvl3pPr lvl="2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2"/>
            </a:lvl3pPr>
            <a:lvl4pPr lvl="3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2"/>
            </a:lvl4pPr>
            <a:lvl5pPr lvl="4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2"/>
            </a:lvl5pPr>
            <a:lvl6pPr lvl="5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2"/>
            </a:lvl6pPr>
            <a:lvl7pPr lvl="6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2"/>
            </a:lvl7pPr>
            <a:lvl8pPr lvl="7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2"/>
            </a:lvl8pPr>
            <a:lvl9pPr lvl="8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2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6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3700" lvl="0" marL="457200">
              <a:spcBef>
                <a:spcPts val="0"/>
              </a:spcBef>
              <a:spcAft>
                <a:spcPts val="0"/>
              </a:spcAft>
              <a:buSzPts val="2285"/>
              <a:buChar char="●"/>
              <a:defRPr sz="2285"/>
            </a:lvl1pPr>
            <a:lvl2pPr indent="-341455" lvl="1" marL="9144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2pPr>
            <a:lvl3pPr indent="-341455" lvl="2" marL="13716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3pPr>
            <a:lvl4pPr indent="-341455" lvl="3" marL="18288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4pPr>
            <a:lvl5pPr indent="-341455" lvl="4" marL="22860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5pPr>
            <a:lvl6pPr indent="-341455" lvl="5" marL="27432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6pPr>
            <a:lvl7pPr indent="-341455" lvl="6" marL="32004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7pPr>
            <a:lvl8pPr indent="-341456" lvl="7" marL="36576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8pPr>
            <a:lvl9pPr indent="-341456" lvl="8" marL="41148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85"/>
              <a:buNone/>
              <a:defRPr sz="2285"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5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5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5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5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5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5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5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5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5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3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85"/>
              <a:buChar char="●"/>
              <a:defRPr sz="2285">
                <a:solidFill>
                  <a:schemeClr val="dk2"/>
                </a:solidFill>
              </a:defRPr>
            </a:lvl1pPr>
            <a:lvl2pPr indent="-341455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○"/>
              <a:defRPr sz="1777">
                <a:solidFill>
                  <a:schemeClr val="dk2"/>
                </a:solidFill>
              </a:defRPr>
            </a:lvl2pPr>
            <a:lvl3pPr indent="-341455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■"/>
              <a:defRPr sz="1777">
                <a:solidFill>
                  <a:schemeClr val="dk2"/>
                </a:solidFill>
              </a:defRPr>
            </a:lvl3pPr>
            <a:lvl4pPr indent="-341455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●"/>
              <a:defRPr sz="1777">
                <a:solidFill>
                  <a:schemeClr val="dk2"/>
                </a:solidFill>
              </a:defRPr>
            </a:lvl4pPr>
            <a:lvl5pPr indent="-341455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○"/>
              <a:defRPr sz="1777">
                <a:solidFill>
                  <a:schemeClr val="dk2"/>
                </a:solidFill>
              </a:defRPr>
            </a:lvl5pPr>
            <a:lvl6pPr indent="-341455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■"/>
              <a:defRPr sz="1777">
                <a:solidFill>
                  <a:schemeClr val="dk2"/>
                </a:solidFill>
              </a:defRPr>
            </a:lvl6pPr>
            <a:lvl7pPr indent="-341455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●"/>
              <a:defRPr sz="1777">
                <a:solidFill>
                  <a:schemeClr val="dk2"/>
                </a:solidFill>
              </a:defRPr>
            </a:lvl7pPr>
            <a:lvl8pPr indent="-341456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○"/>
              <a:defRPr sz="1777">
                <a:solidFill>
                  <a:schemeClr val="dk2"/>
                </a:solidFill>
              </a:defRPr>
            </a:lvl8pPr>
            <a:lvl9pPr indent="-341456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■"/>
              <a:defRPr sz="1777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269">
                <a:solidFill>
                  <a:schemeClr val="dk2"/>
                </a:solidFill>
              </a:defRPr>
            </a:lvl1pPr>
            <a:lvl2pPr lvl="1" algn="r">
              <a:buNone/>
              <a:defRPr sz="1269">
                <a:solidFill>
                  <a:schemeClr val="dk2"/>
                </a:solidFill>
              </a:defRPr>
            </a:lvl2pPr>
            <a:lvl3pPr lvl="2" algn="r">
              <a:buNone/>
              <a:defRPr sz="1269">
                <a:solidFill>
                  <a:schemeClr val="dk2"/>
                </a:solidFill>
              </a:defRPr>
            </a:lvl3pPr>
            <a:lvl4pPr lvl="3" algn="r">
              <a:buNone/>
              <a:defRPr sz="1269">
                <a:solidFill>
                  <a:schemeClr val="dk2"/>
                </a:solidFill>
              </a:defRPr>
            </a:lvl4pPr>
            <a:lvl5pPr lvl="4" algn="r">
              <a:buNone/>
              <a:defRPr sz="1269">
                <a:solidFill>
                  <a:schemeClr val="dk2"/>
                </a:solidFill>
              </a:defRPr>
            </a:lvl5pPr>
            <a:lvl6pPr lvl="5" algn="r">
              <a:buNone/>
              <a:defRPr sz="1269">
                <a:solidFill>
                  <a:schemeClr val="dk2"/>
                </a:solidFill>
              </a:defRPr>
            </a:lvl6pPr>
            <a:lvl7pPr lvl="6" algn="r">
              <a:buNone/>
              <a:defRPr sz="1269">
                <a:solidFill>
                  <a:schemeClr val="dk2"/>
                </a:solidFill>
              </a:defRPr>
            </a:lvl7pPr>
            <a:lvl8pPr lvl="7" algn="r">
              <a:buNone/>
              <a:defRPr sz="1269">
                <a:solidFill>
                  <a:schemeClr val="dk2"/>
                </a:solidFill>
              </a:defRPr>
            </a:lvl8pPr>
            <a:lvl9pPr lvl="8" algn="r">
              <a:buNone/>
              <a:defRPr sz="1269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79525" y="5702792"/>
            <a:ext cx="4651500" cy="14079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377725" y="392025"/>
            <a:ext cx="4651500" cy="1366625"/>
            <a:chOff x="377725" y="392025"/>
            <a:chExt cx="4651500" cy="1366625"/>
          </a:xfrm>
        </p:grpSpPr>
        <p:cxnSp>
          <p:nvCxnSpPr>
            <p:cNvPr id="56" name="Google Shape;56;p13"/>
            <p:cNvCxnSpPr/>
            <p:nvPr/>
          </p:nvCxnSpPr>
          <p:spPr>
            <a:xfrm>
              <a:off x="377725" y="392025"/>
              <a:ext cx="46515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13"/>
            <p:cNvCxnSpPr/>
            <p:nvPr/>
          </p:nvCxnSpPr>
          <p:spPr>
            <a:xfrm>
              <a:off x="377725" y="1758650"/>
              <a:ext cx="46515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8" name="Google Shape;58;p13"/>
          <p:cNvSpPr txBox="1"/>
          <p:nvPr/>
        </p:nvSpPr>
        <p:spPr>
          <a:xfrm>
            <a:off x="204825" y="472825"/>
            <a:ext cx="49533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HAPPY BIRTHDAY</a:t>
            </a:r>
            <a:endParaRPr sz="4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79525" y="1018925"/>
            <a:ext cx="4651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  <a:latin typeface="Lavishly Yours"/>
                <a:ea typeface="Lavishly Yours"/>
                <a:cs typeface="Lavishly Yours"/>
                <a:sym typeface="Lavishly Yours"/>
              </a:rPr>
              <a:t>It's time to celebrate</a:t>
            </a:r>
            <a:endParaRPr sz="3700">
              <a:solidFill>
                <a:schemeClr val="dk1"/>
              </a:solidFill>
              <a:latin typeface="Lavishly Yours"/>
              <a:ea typeface="Lavishly Yours"/>
              <a:cs typeface="Lavishly Yours"/>
              <a:sym typeface="Lavishly Your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79525" y="1909875"/>
            <a:ext cx="2302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Lavishly Yours"/>
                <a:ea typeface="Lavishly Yours"/>
                <a:cs typeface="Lavishly Yours"/>
                <a:sym typeface="Lavishly Yours"/>
              </a:rPr>
              <a:t>25 never looked so bright</a:t>
            </a:r>
            <a:endParaRPr sz="2100">
              <a:solidFill>
                <a:schemeClr val="dk1"/>
              </a:solidFill>
              <a:latin typeface="Lavishly Yours"/>
              <a:ea typeface="Lavishly Yours"/>
              <a:cs typeface="Lavishly Yours"/>
              <a:sym typeface="Lavishly Yours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79525" y="2441200"/>
            <a:ext cx="21360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Join us for an evening full of music, laughter, and unforgettable moments. Expect great vibes, delicious treats, and a dance floor you won’t want to leave.</a:t>
            </a:r>
            <a:endParaRPr sz="11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We’ve prepared a night to remember - and it wouldn’t be the same without you.</a:t>
            </a:r>
            <a:endParaRPr sz="11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Feel free to bring your best energy and your favorite people.</a:t>
            </a:r>
            <a:endParaRPr sz="11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Get ready for an unforgettable celebration filled with great company, fun moments, and memories we'll be talking about long after the night ends.</a:t>
            </a:r>
            <a:endParaRPr sz="11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62" name="Google Shape;62;p13"/>
          <p:cNvCxnSpPr/>
          <p:nvPr/>
        </p:nvCxnSpPr>
        <p:spPr>
          <a:xfrm>
            <a:off x="377725" y="5595879"/>
            <a:ext cx="4651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Google Shape;63;p13"/>
          <p:cNvCxnSpPr/>
          <p:nvPr/>
        </p:nvCxnSpPr>
        <p:spPr>
          <a:xfrm>
            <a:off x="377725" y="7217604"/>
            <a:ext cx="4651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4" name="Google Shape;64;p13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825" y="1865725"/>
            <a:ext cx="2302200" cy="36229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3"/>
          <p:cNvCxnSpPr/>
          <p:nvPr/>
        </p:nvCxnSpPr>
        <p:spPr>
          <a:xfrm>
            <a:off x="1774700" y="6903100"/>
            <a:ext cx="3019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" name="Google Shape;66;p13"/>
          <p:cNvCxnSpPr/>
          <p:nvPr/>
        </p:nvCxnSpPr>
        <p:spPr>
          <a:xfrm>
            <a:off x="1774700" y="5946325"/>
            <a:ext cx="3019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13"/>
          <p:cNvSpPr txBox="1"/>
          <p:nvPr/>
        </p:nvSpPr>
        <p:spPr>
          <a:xfrm>
            <a:off x="1716507" y="6005832"/>
            <a:ext cx="3135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Lavishly Yours"/>
                <a:ea typeface="Lavishly Yours"/>
                <a:cs typeface="Lavishly Yours"/>
                <a:sym typeface="Lavishly Yours"/>
              </a:rPr>
              <a:t>Let’s celebrate!</a:t>
            </a:r>
            <a:endParaRPr sz="4800">
              <a:solidFill>
                <a:schemeClr val="dk1"/>
              </a:solidFill>
              <a:latin typeface="Lavishly Yours"/>
              <a:ea typeface="Lavishly Yours"/>
              <a:cs typeface="Lavishly Yours"/>
              <a:sym typeface="Lavishly Yours"/>
            </a:endParaRPr>
          </a:p>
        </p:txBody>
      </p:sp>
      <p:grpSp>
        <p:nvGrpSpPr>
          <p:cNvPr id="68" name="Google Shape;68;p13"/>
          <p:cNvGrpSpPr/>
          <p:nvPr/>
        </p:nvGrpSpPr>
        <p:grpSpPr>
          <a:xfrm>
            <a:off x="489721" y="5605710"/>
            <a:ext cx="1213500" cy="1359200"/>
            <a:chOff x="489721" y="5605710"/>
            <a:chExt cx="1213500" cy="1359200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489721" y="5605710"/>
              <a:ext cx="1213500" cy="12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1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24</a:t>
              </a:r>
              <a:endParaRPr sz="8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489721" y="6687710"/>
              <a:ext cx="1213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December</a:t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cxnSp>
        <p:nvCxnSpPr>
          <p:cNvPr id="71" name="Google Shape;71;p13"/>
          <p:cNvCxnSpPr/>
          <p:nvPr/>
        </p:nvCxnSpPr>
        <p:spPr>
          <a:xfrm>
            <a:off x="5666441" y="7217604"/>
            <a:ext cx="4651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" name="Google Shape;72;p13"/>
          <p:cNvCxnSpPr/>
          <p:nvPr/>
        </p:nvCxnSpPr>
        <p:spPr>
          <a:xfrm>
            <a:off x="5666441" y="1235854"/>
            <a:ext cx="4651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3" name="Google Shape;73;p13"/>
          <p:cNvGrpSpPr/>
          <p:nvPr/>
        </p:nvGrpSpPr>
        <p:grpSpPr>
          <a:xfrm>
            <a:off x="5662800" y="392029"/>
            <a:ext cx="4651500" cy="44550"/>
            <a:chOff x="5715000" y="392029"/>
            <a:chExt cx="4651500" cy="44550"/>
          </a:xfrm>
        </p:grpSpPr>
        <p:cxnSp>
          <p:nvCxnSpPr>
            <p:cNvPr id="74" name="Google Shape;74;p13"/>
            <p:cNvCxnSpPr/>
            <p:nvPr/>
          </p:nvCxnSpPr>
          <p:spPr>
            <a:xfrm>
              <a:off x="5715000" y="392029"/>
              <a:ext cx="46515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13"/>
            <p:cNvCxnSpPr/>
            <p:nvPr/>
          </p:nvCxnSpPr>
          <p:spPr>
            <a:xfrm>
              <a:off x="5715000" y="436579"/>
              <a:ext cx="4651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6" name="Google Shape;76;p13"/>
          <p:cNvGrpSpPr/>
          <p:nvPr/>
        </p:nvGrpSpPr>
        <p:grpSpPr>
          <a:xfrm>
            <a:off x="5666441" y="2331229"/>
            <a:ext cx="4651500" cy="44550"/>
            <a:chOff x="5715000" y="392029"/>
            <a:chExt cx="4651500" cy="44550"/>
          </a:xfrm>
        </p:grpSpPr>
        <p:cxnSp>
          <p:nvCxnSpPr>
            <p:cNvPr id="77" name="Google Shape;77;p13"/>
            <p:cNvCxnSpPr/>
            <p:nvPr/>
          </p:nvCxnSpPr>
          <p:spPr>
            <a:xfrm>
              <a:off x="5715000" y="392029"/>
              <a:ext cx="4651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" name="Google Shape;78;p13"/>
            <p:cNvCxnSpPr/>
            <p:nvPr/>
          </p:nvCxnSpPr>
          <p:spPr>
            <a:xfrm>
              <a:off x="5715000" y="436579"/>
              <a:ext cx="46515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9" name="Google Shape;79;p13"/>
          <p:cNvSpPr txBox="1"/>
          <p:nvPr/>
        </p:nvSpPr>
        <p:spPr>
          <a:xfrm>
            <a:off x="5666441" y="1742025"/>
            <a:ext cx="465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Lavishly Yours"/>
                <a:ea typeface="Lavishly Yours"/>
                <a:cs typeface="Lavishly Yours"/>
                <a:sym typeface="Lavishly Yours"/>
              </a:rPr>
              <a:t>Here’s to a wonderful year ahead</a:t>
            </a:r>
            <a:endParaRPr sz="2600">
              <a:solidFill>
                <a:schemeClr val="dk1"/>
              </a:solidFill>
              <a:latin typeface="Lavishly Yours"/>
              <a:ea typeface="Lavishly Yours"/>
              <a:cs typeface="Lavishly Yours"/>
              <a:sym typeface="Lavishly Yours"/>
            </a:endParaRPr>
          </a:p>
        </p:txBody>
      </p:sp>
      <p:pic>
        <p:nvPicPr>
          <p:cNvPr id="80" name="Google Shape;80;p13" title="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2800" y="2487875"/>
            <a:ext cx="4651498" cy="462282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 txBox="1"/>
          <p:nvPr/>
        </p:nvSpPr>
        <p:spPr>
          <a:xfrm>
            <a:off x="5666441" y="1427228"/>
            <a:ext cx="4651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EMMA IS TURNING 25!</a:t>
            </a:r>
            <a:endParaRPr b="1" sz="2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5483875" y="485354"/>
            <a:ext cx="5016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UnifrakturMaguntia"/>
                <a:ea typeface="UnifrakturMaguntia"/>
                <a:cs typeface="UnifrakturMaguntia"/>
                <a:sym typeface="UnifrakturMaguntia"/>
              </a:rPr>
              <a:t>The Celebration Post</a:t>
            </a:r>
            <a:endParaRPr sz="4200">
              <a:solidFill>
                <a:schemeClr val="dk1"/>
              </a:solidFill>
              <a:latin typeface="UnifrakturMaguntia"/>
              <a:ea typeface="UnifrakturMaguntia"/>
              <a:cs typeface="UnifrakturMaguntia"/>
              <a:sym typeface="UnifrakturMaguntia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204825" y="142025"/>
            <a:ext cx="4953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Vol. 1                   —                  </a:t>
            </a:r>
            <a:r>
              <a:rPr lang="en" sz="1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Friday, December 24, 2027</a:t>
            </a:r>
            <a:r>
              <a:rPr lang="en" sz="1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—                 Chicago, IL</a:t>
            </a:r>
            <a:endParaRPr sz="11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5511900" y="142025"/>
            <a:ext cx="4953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Vol. 1                   —                  Friday, December 24, 2027                 —                 Chicago, IL</a:t>
            </a:r>
            <a:endParaRPr sz="11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4"/>
          <p:cNvCxnSpPr/>
          <p:nvPr/>
        </p:nvCxnSpPr>
        <p:spPr>
          <a:xfrm>
            <a:off x="377725" y="392025"/>
            <a:ext cx="4651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" name="Google Shape;90;p14"/>
          <p:cNvCxnSpPr/>
          <p:nvPr/>
        </p:nvCxnSpPr>
        <p:spPr>
          <a:xfrm>
            <a:off x="5662800" y="392029"/>
            <a:ext cx="4651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" name="Google Shape;91;p14"/>
          <p:cNvSpPr txBox="1"/>
          <p:nvPr/>
        </p:nvSpPr>
        <p:spPr>
          <a:xfrm>
            <a:off x="204825" y="142025"/>
            <a:ext cx="4953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Vol. 1                   —                  Friday, December 24, 2027                 —                 Chicago, IL</a:t>
            </a:r>
            <a:endParaRPr sz="11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5511900" y="142025"/>
            <a:ext cx="4953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Vol. 1                   —                  Friday, December 24, 2027                 —                 Chicago, IL</a:t>
            </a:r>
            <a:endParaRPr sz="11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93" name="Google Shape;93;p14"/>
          <p:cNvCxnSpPr/>
          <p:nvPr/>
        </p:nvCxnSpPr>
        <p:spPr>
          <a:xfrm>
            <a:off x="377725" y="7217604"/>
            <a:ext cx="4651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4"/>
          <p:cNvCxnSpPr/>
          <p:nvPr/>
        </p:nvCxnSpPr>
        <p:spPr>
          <a:xfrm>
            <a:off x="5666441" y="7217604"/>
            <a:ext cx="4651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4"/>
          <p:cNvCxnSpPr/>
          <p:nvPr/>
        </p:nvCxnSpPr>
        <p:spPr>
          <a:xfrm>
            <a:off x="377725" y="964555"/>
            <a:ext cx="4651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4"/>
          <p:cNvCxnSpPr/>
          <p:nvPr/>
        </p:nvCxnSpPr>
        <p:spPr>
          <a:xfrm>
            <a:off x="5662800" y="964559"/>
            <a:ext cx="4651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Google Shape;97;p14"/>
          <p:cNvSpPr txBox="1"/>
          <p:nvPr/>
        </p:nvSpPr>
        <p:spPr>
          <a:xfrm>
            <a:off x="5666441" y="547478"/>
            <a:ext cx="4651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THE CELEBRATION POST</a:t>
            </a:r>
            <a:endParaRPr sz="17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377716" y="547478"/>
            <a:ext cx="4651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THE CELEBRATION POST</a:t>
            </a:r>
            <a:endParaRPr sz="17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99" name="Google Shape;99;p14" title="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725" y="4661632"/>
            <a:ext cx="4651498" cy="24449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4"/>
          <p:cNvCxnSpPr/>
          <p:nvPr/>
        </p:nvCxnSpPr>
        <p:spPr>
          <a:xfrm>
            <a:off x="377725" y="4550604"/>
            <a:ext cx="4651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1" name="Google Shape;101;p14" title="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1075" y="4977113"/>
            <a:ext cx="1603200" cy="212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title="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1925" y="1203825"/>
            <a:ext cx="2342375" cy="313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title="Icon 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800" y="1215325"/>
            <a:ext cx="726625" cy="43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title="Icon 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029095">
            <a:off x="4108060" y="1371406"/>
            <a:ext cx="710805" cy="42166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377716" y="1102311"/>
            <a:ext cx="4651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 NOTE FROM</a:t>
            </a:r>
            <a:endParaRPr sz="27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1284525" y="1264750"/>
            <a:ext cx="2841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dk1"/>
                </a:solidFill>
                <a:latin typeface="Lavishly Yours"/>
                <a:ea typeface="Lavishly Yours"/>
                <a:cs typeface="Lavishly Yours"/>
                <a:sym typeface="Lavishly Yours"/>
              </a:rPr>
              <a:t>Olivia</a:t>
            </a:r>
            <a:endParaRPr sz="4600">
              <a:solidFill>
                <a:schemeClr val="dk1"/>
              </a:solidFill>
              <a:latin typeface="Lavishly Yours"/>
              <a:ea typeface="Lavishly Yours"/>
              <a:cs typeface="Lavishly Yours"/>
              <a:sym typeface="Lavishly Your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379525" y="2084750"/>
            <a:ext cx="2219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There are moments in life that deserve a little extra sparkle, and this is definitely one of them. Today is all about laughter, unforgettable memories, and celebrating someone truly special.</a:t>
            </a:r>
            <a:endParaRPr sz="11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From spontaneous adventures to quiet late-night talks, every memory we’ve shared has been filled with warmth and joy. You have a way of making ordinary days feel extraordinary, and that’s something rare.</a:t>
            </a:r>
            <a:endParaRPr sz="11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2810125" y="2084750"/>
            <a:ext cx="22191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From spontaneous adventures to quiet late-night talks, every memory we’ve shared has been filled with warmth and joy. You have a way of making ordinary days feel extraordinary.</a:t>
            </a:r>
            <a:endParaRPr sz="11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May this year bring you even more reasons to smile, new dreams to chase, and beautiful surprises along the way.</a:t>
            </a:r>
            <a:endParaRPr sz="11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Sending all my love today and always.</a:t>
            </a:r>
            <a:endParaRPr sz="11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 rot="-491508">
            <a:off x="3280857" y="3677112"/>
            <a:ext cx="1654885" cy="677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Lavishly Yours"/>
                <a:ea typeface="Lavishly Yours"/>
                <a:cs typeface="Lavishly Yours"/>
                <a:sym typeface="Lavishly Yours"/>
              </a:rPr>
              <a:t>Hugs &amp; cheers,</a:t>
            </a:r>
            <a:endParaRPr sz="2200">
              <a:solidFill>
                <a:schemeClr val="dk1"/>
              </a:solidFill>
              <a:latin typeface="Lavishly Yours"/>
              <a:ea typeface="Lavishly Yours"/>
              <a:cs typeface="Lavishly Yours"/>
              <a:sym typeface="Lavishly Your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Lavishly Yours"/>
                <a:ea typeface="Lavishly Yours"/>
                <a:cs typeface="Lavishly Yours"/>
                <a:sym typeface="Lavishly Yours"/>
              </a:rPr>
              <a:t>Olivia</a:t>
            </a:r>
            <a:endParaRPr sz="2200">
              <a:solidFill>
                <a:schemeClr val="dk1"/>
              </a:solidFill>
              <a:latin typeface="Lavishly Yours"/>
              <a:ea typeface="Lavishly Yours"/>
              <a:cs typeface="Lavishly Yours"/>
              <a:sym typeface="Lavishly Yours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5525825" y="1116100"/>
            <a:ext cx="2432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FAVORITE THINGS</a:t>
            </a:r>
            <a:endParaRPr sz="1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TO DO AT 25</a:t>
            </a:r>
            <a:endParaRPr sz="1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5662800" y="1800625"/>
            <a:ext cx="2151000" cy="41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EB Garamond"/>
                <a:ea typeface="EB Garamond"/>
                <a:cs typeface="EB Garamond"/>
                <a:sym typeface="EB Garamond"/>
              </a:rPr>
              <a:t>Weekend brunch with iced lattes and endless conversations</a:t>
            </a:r>
            <a:endParaRPr sz="11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5662800" y="2330247"/>
            <a:ext cx="2151000" cy="41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EB Garamond"/>
                <a:ea typeface="EB Garamond"/>
                <a:cs typeface="EB Garamond"/>
                <a:sym typeface="EB Garamond"/>
              </a:rPr>
              <a:t>Cozy evenings with movies and homemade desserts</a:t>
            </a:r>
            <a:endParaRPr sz="11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5662800" y="2859869"/>
            <a:ext cx="2151000" cy="41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EB Garamond"/>
                <a:ea typeface="EB Garamond"/>
                <a:cs typeface="EB Garamond"/>
                <a:sym typeface="EB Garamond"/>
              </a:rPr>
              <a:t>Trying new creative hobbies like painting or photography</a:t>
            </a:r>
            <a:endParaRPr sz="11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5662800" y="3389491"/>
            <a:ext cx="2151000" cy="41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EB Garamond"/>
                <a:ea typeface="EB Garamond"/>
                <a:cs typeface="EB Garamond"/>
                <a:sym typeface="EB Garamond"/>
              </a:rPr>
              <a:t>Planning trips to places never</a:t>
            </a:r>
            <a:endParaRPr sz="11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EB Garamond"/>
                <a:ea typeface="EB Garamond"/>
                <a:cs typeface="EB Garamond"/>
                <a:sym typeface="EB Garamond"/>
              </a:rPr>
              <a:t>visited before</a:t>
            </a:r>
            <a:endParaRPr sz="11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5662800" y="3919113"/>
            <a:ext cx="2151000" cy="41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EB Garamond"/>
                <a:ea typeface="EB Garamond"/>
                <a:cs typeface="EB Garamond"/>
                <a:sym typeface="EB Garamond"/>
              </a:rPr>
              <a:t>Discovering hidden cafes around</a:t>
            </a:r>
            <a:endParaRPr sz="11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EB Garamond"/>
                <a:ea typeface="EB Garamond"/>
                <a:cs typeface="EB Garamond"/>
                <a:sym typeface="EB Garamond"/>
              </a:rPr>
              <a:t>the city</a:t>
            </a:r>
            <a:endParaRPr sz="11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5538100" y="4395694"/>
            <a:ext cx="490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Happy Birthday Word Search</a:t>
            </a:r>
            <a:endParaRPr b="1" sz="3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117" name="Google Shape;117;p14"/>
          <p:cNvGrpSpPr/>
          <p:nvPr/>
        </p:nvGrpSpPr>
        <p:grpSpPr>
          <a:xfrm>
            <a:off x="5664403" y="4903101"/>
            <a:ext cx="2872106" cy="2232000"/>
            <a:chOff x="5664403" y="4795800"/>
            <a:chExt cx="2872106" cy="2232000"/>
          </a:xfrm>
        </p:grpSpPr>
        <p:sp>
          <p:nvSpPr>
            <p:cNvPr id="118" name="Google Shape;118;p14"/>
            <p:cNvSpPr txBox="1"/>
            <p:nvPr/>
          </p:nvSpPr>
          <p:spPr>
            <a:xfrm>
              <a:off x="5664403" y="4795800"/>
              <a:ext cx="685500" cy="223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Smile</a:t>
              </a:r>
              <a:endParaRPr b="1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Friends</a:t>
              </a:r>
              <a:endParaRPr b="1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Joy</a:t>
              </a:r>
              <a:endParaRPr b="1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Celebrate</a:t>
              </a:r>
              <a:endParaRPr b="1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Cake</a:t>
              </a:r>
              <a:endParaRPr b="1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Party</a:t>
              </a:r>
              <a:endParaRPr b="1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Magic</a:t>
              </a:r>
              <a:endParaRPr b="1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Dreams</a:t>
              </a:r>
              <a:endParaRPr b="1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Wish</a:t>
              </a:r>
              <a:endParaRPr b="1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Love</a:t>
              </a:r>
              <a:endParaRPr b="1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19" name="Google Shape;119;p14"/>
            <p:cNvSpPr txBox="1"/>
            <p:nvPr/>
          </p:nvSpPr>
          <p:spPr>
            <a:xfrm>
              <a:off x="6448438" y="4839875"/>
              <a:ext cx="157200" cy="21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F 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C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K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E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G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I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C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0" name="Google Shape;120;p14"/>
            <p:cNvSpPr txBox="1"/>
            <p:nvPr/>
          </p:nvSpPr>
          <p:spPr>
            <a:xfrm>
              <a:off x="6641525" y="4839875"/>
              <a:ext cx="157200" cy="21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R 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R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E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G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J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Q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O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1" name="Google Shape;121;p14"/>
            <p:cNvSpPr txBox="1"/>
            <p:nvPr/>
          </p:nvSpPr>
          <p:spPr>
            <a:xfrm>
              <a:off x="6834612" y="4839875"/>
              <a:ext cx="157200" cy="21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I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I 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E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H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U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B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W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K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2" name="Google Shape;122;p14"/>
            <p:cNvSpPr txBox="1"/>
            <p:nvPr/>
          </p:nvSpPr>
          <p:spPr>
            <a:xfrm>
              <a:off x="7027700" y="4839875"/>
              <a:ext cx="157200" cy="21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E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E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J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R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V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F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E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E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3" name="Google Shape;123;p14"/>
            <p:cNvSpPr txBox="1"/>
            <p:nvPr/>
          </p:nvSpPr>
          <p:spPr>
            <a:xfrm>
              <a:off x="7220787" y="4839875"/>
              <a:ext cx="157200" cy="21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E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B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K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C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G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R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K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4" name="Google Shape;124;p14"/>
            <p:cNvSpPr txBox="1"/>
            <p:nvPr/>
          </p:nvSpPr>
          <p:spPr>
            <a:xfrm>
              <a:off x="7413874" y="4839875"/>
              <a:ext cx="157200" cy="21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X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R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R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X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H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J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R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5" name="Google Shape;125;p14"/>
            <p:cNvSpPr txBox="1"/>
            <p:nvPr/>
          </p:nvSpPr>
          <p:spPr>
            <a:xfrm>
              <a:off x="7606961" y="4839875"/>
              <a:ext cx="157200" cy="21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Q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O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E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Z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Z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J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H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E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6" name="Google Shape;126;p14"/>
            <p:cNvSpPr txBox="1"/>
            <p:nvPr/>
          </p:nvSpPr>
          <p:spPr>
            <a:xfrm>
              <a:off x="7800048" y="4839875"/>
              <a:ext cx="157200" cy="21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W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V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W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X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K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U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G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7" name="Google Shape;127;p14"/>
            <p:cNvSpPr txBox="1"/>
            <p:nvPr/>
          </p:nvSpPr>
          <p:spPr>
            <a:xfrm>
              <a:off x="7993135" y="4839875"/>
              <a:ext cx="157200" cy="21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R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K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E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E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Q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C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Q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I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F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8" name="Google Shape;128;p14"/>
            <p:cNvSpPr txBox="1"/>
            <p:nvPr/>
          </p:nvSpPr>
          <p:spPr>
            <a:xfrm>
              <a:off x="8186222" y="4839875"/>
              <a:ext cx="157200" cy="21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J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V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O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I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H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9" name="Google Shape;129;p14"/>
            <p:cNvSpPr txBox="1"/>
            <p:nvPr/>
          </p:nvSpPr>
          <p:spPr>
            <a:xfrm>
              <a:off x="8379309" y="4839875"/>
              <a:ext cx="157200" cy="21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O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U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R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J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K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O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5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E</a:t>
              </a:r>
              <a:endParaRPr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