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Barrio"/>
      <p:regular r:id="rId39"/>
    </p:embeddedFont>
    <p:embeddedFont>
      <p:font typeface="Passion One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assionOne-regular.fntdata"/><Relationship Id="rId20" Type="http://schemas.openxmlformats.org/officeDocument/2006/relationships/slide" Target="slides/slide16.xml"/><Relationship Id="rId41" Type="http://schemas.openxmlformats.org/officeDocument/2006/relationships/font" Target="fonts/PassionOne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italic.fntdata"/><Relationship Id="rId14" Type="http://schemas.openxmlformats.org/officeDocument/2006/relationships/slide" Target="slides/slide10.xml"/><Relationship Id="rId36" Type="http://schemas.openxmlformats.org/officeDocument/2006/relationships/font" Target="fonts/Roboto-bold.fntdata"/><Relationship Id="rId17" Type="http://schemas.openxmlformats.org/officeDocument/2006/relationships/slide" Target="slides/slide13.xml"/><Relationship Id="rId39" Type="http://schemas.openxmlformats.org/officeDocument/2006/relationships/font" Target="fonts/Barrio-regular.fntdata"/><Relationship Id="rId16" Type="http://schemas.openxmlformats.org/officeDocument/2006/relationships/slide" Target="slides/slide12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f451e094b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f451e094b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f451e094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f451e094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f451e094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f451e094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f451e094b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f451e094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f451e094b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0f451e094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0f451e094b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0f451e094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f451e094b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0f451e094b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f451e094b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0f451e094b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f451e094b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0f451e094b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f451e094b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0f451e094b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f451e094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f451e094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f451e094b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f451e094b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f451e094b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0f451e094b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0f451e094b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0f451e094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0f451e094b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0f451e094b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0f451e094b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0f451e094b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f451e094b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0f451e094b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0f451e094b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0f451e094b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0f451e094b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0f451e094b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0f451e094b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0f451e094b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0f451e094b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0f451e094b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f451e094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f451e094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f451e094b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0f451e094b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f451e094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f451e094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f451e094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f451e094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f451e094b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f451e094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f451e094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f451e094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f451e094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f451e094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f451e094b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0f451e094b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-51" y="-62"/>
            <a:ext cx="9144651" cy="5145600"/>
            <a:chOff x="-51" y="-62"/>
            <a:chExt cx="9144651" cy="5145600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" name="Google Shape;57;p1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" name="Google Shape;58;p13"/>
            <p:cNvGrpSpPr/>
            <p:nvPr/>
          </p:nvGrpSpPr>
          <p:grpSpPr>
            <a:xfrm>
              <a:off x="0" y="42588"/>
              <a:ext cx="9144600" cy="5058325"/>
              <a:chOff x="0" y="40800"/>
              <a:chExt cx="9144600" cy="5058325"/>
            </a:xfrm>
          </p:grpSpPr>
          <p:grpSp>
            <p:nvGrpSpPr>
              <p:cNvPr id="59" name="Google Shape;59;p13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60" name="Google Shape;60;p13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61" name="Google Shape;61;p1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2" name="Google Shape;62;p13"/>
              <p:cNvGrpSpPr/>
              <p:nvPr/>
            </p:nvGrpSpPr>
            <p:grpSpPr>
              <a:xfrm>
                <a:off x="0" y="4715644"/>
                <a:ext cx="9144600" cy="383481"/>
                <a:chOff x="0" y="4715644"/>
                <a:chExt cx="9144600" cy="383481"/>
              </a:xfrm>
            </p:grpSpPr>
            <p:pic>
              <p:nvPicPr>
                <p:cNvPr id="63" name="Google Shape;63;p1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4" name="Google Shape;64;p13"/>
                <p:cNvCxnSpPr/>
                <p:nvPr/>
              </p:nvCxnSpPr>
              <p:spPr>
                <a:xfrm>
                  <a:off x="0" y="4715644"/>
                  <a:ext cx="91446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65" name="Google Shape;65;p13"/>
          <p:cNvGrpSpPr/>
          <p:nvPr/>
        </p:nvGrpSpPr>
        <p:grpSpPr>
          <a:xfrm>
            <a:off x="760811" y="1305935"/>
            <a:ext cx="7871854" cy="2160133"/>
            <a:chOff x="784925" y="1269764"/>
            <a:chExt cx="7871854" cy="2160133"/>
          </a:xfrm>
        </p:grpSpPr>
        <p:grpSp>
          <p:nvGrpSpPr>
            <p:cNvPr id="66" name="Google Shape;66;p13"/>
            <p:cNvGrpSpPr/>
            <p:nvPr/>
          </p:nvGrpSpPr>
          <p:grpSpPr>
            <a:xfrm>
              <a:off x="784925" y="1269764"/>
              <a:ext cx="7871854" cy="2016300"/>
              <a:chOff x="784925" y="1269764"/>
              <a:chExt cx="7871854" cy="2016300"/>
            </a:xfrm>
          </p:grpSpPr>
          <p:sp>
            <p:nvSpPr>
              <p:cNvPr id="67" name="Google Shape;67;p13"/>
              <p:cNvSpPr txBox="1"/>
              <p:nvPr/>
            </p:nvSpPr>
            <p:spPr>
              <a:xfrm>
                <a:off x="784925" y="1269764"/>
                <a:ext cx="4869300" cy="201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100">
                    <a:solidFill>
                      <a:srgbClr val="01A151"/>
                    </a:solidFill>
                    <a:latin typeface="Barrio"/>
                    <a:ea typeface="Barrio"/>
                    <a:cs typeface="Barrio"/>
                    <a:sym typeface="Barrio"/>
                  </a:rPr>
                  <a:t>black</a:t>
                </a:r>
                <a:endParaRPr sz="13100">
                  <a:solidFill>
                    <a:srgbClr val="01A151"/>
                  </a:solidFill>
                  <a:latin typeface="Barrio"/>
                  <a:ea typeface="Barrio"/>
                  <a:cs typeface="Barrio"/>
                  <a:sym typeface="Barrio"/>
                </a:endParaRPr>
              </a:p>
            </p:txBody>
          </p:sp>
          <p:cxnSp>
            <p:nvCxnSpPr>
              <p:cNvPr id="68" name="Google Shape;68;p13"/>
              <p:cNvCxnSpPr/>
              <p:nvPr/>
            </p:nvCxnSpPr>
            <p:spPr>
              <a:xfrm>
                <a:off x="5711575" y="1698275"/>
                <a:ext cx="0" cy="11616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69" name="Google Shape;69;p13"/>
              <p:cNvGrpSpPr/>
              <p:nvPr/>
            </p:nvGrpSpPr>
            <p:grpSpPr>
              <a:xfrm>
                <a:off x="5895172" y="1525525"/>
                <a:ext cx="2761607" cy="1539853"/>
                <a:chOff x="5895172" y="1525525"/>
                <a:chExt cx="2761607" cy="1539853"/>
              </a:xfrm>
            </p:grpSpPr>
            <p:sp>
              <p:nvSpPr>
                <p:cNvPr id="70" name="Google Shape;70;p13"/>
                <p:cNvSpPr txBox="1"/>
                <p:nvPr/>
              </p:nvSpPr>
              <p:spPr>
                <a:xfrm>
                  <a:off x="5914479" y="1525525"/>
                  <a:ext cx="2742300" cy="81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5300">
                      <a:solidFill>
                        <a:srgbClr val="F68927"/>
                      </a:solidFill>
                      <a:latin typeface="Barrio"/>
                      <a:ea typeface="Barrio"/>
                      <a:cs typeface="Barrio"/>
                      <a:sym typeface="Barrio"/>
                    </a:rPr>
                    <a:t>history</a:t>
                  </a:r>
                  <a:endParaRPr sz="5300">
                    <a:solidFill>
                      <a:srgbClr val="F68927"/>
                    </a:solidFill>
                    <a:latin typeface="Barrio"/>
                    <a:ea typeface="Barrio"/>
                    <a:cs typeface="Barrio"/>
                    <a:sym typeface="Barrio"/>
                  </a:endParaRPr>
                </a:p>
              </p:txBody>
            </p:sp>
            <p:sp>
              <p:nvSpPr>
                <p:cNvPr id="71" name="Google Shape;71;p13"/>
                <p:cNvSpPr txBox="1"/>
                <p:nvPr/>
              </p:nvSpPr>
              <p:spPr>
                <a:xfrm>
                  <a:off x="5895172" y="2157278"/>
                  <a:ext cx="2742300" cy="908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5900">
                      <a:solidFill>
                        <a:srgbClr val="EE3438"/>
                      </a:solidFill>
                      <a:latin typeface="Barrio"/>
                      <a:ea typeface="Barrio"/>
                      <a:cs typeface="Barrio"/>
                      <a:sym typeface="Barrio"/>
                    </a:rPr>
                    <a:t>month</a:t>
                  </a:r>
                  <a:endParaRPr sz="5900">
                    <a:solidFill>
                      <a:srgbClr val="EE3438"/>
                    </a:solidFill>
                    <a:latin typeface="Barrio"/>
                    <a:ea typeface="Barrio"/>
                    <a:cs typeface="Barrio"/>
                    <a:sym typeface="Barrio"/>
                  </a:endParaRPr>
                </a:p>
              </p:txBody>
            </p:sp>
          </p:grpSp>
        </p:grpSp>
        <p:sp>
          <p:nvSpPr>
            <p:cNvPr id="72" name="Google Shape;72;p13"/>
            <p:cNvSpPr txBox="1"/>
            <p:nvPr/>
          </p:nvSpPr>
          <p:spPr>
            <a:xfrm>
              <a:off x="2137350" y="3183597"/>
              <a:ext cx="4869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YOUR PRESENTATION STARTS HERE</a:t>
              </a:r>
              <a:endParaRPr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2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206" name="Google Shape;206;p22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7" name="Google Shape;20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22"/>
          <p:cNvPicPr preferRelativeResize="0"/>
          <p:nvPr/>
        </p:nvPicPr>
        <p:blipFill rotWithShape="1">
          <a:blip r:embed="rId4">
            <a:alphaModFix/>
          </a:blip>
          <a:srcRect b="2631" l="14431" r="24933" t="36732"/>
          <a:stretch/>
        </p:blipFill>
        <p:spPr>
          <a:xfrm>
            <a:off x="3997000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209" name="Google Shape;209;p22"/>
          <p:cNvCxnSpPr/>
          <p:nvPr/>
        </p:nvCxnSpPr>
        <p:spPr>
          <a:xfrm>
            <a:off x="0" y="4717431"/>
            <a:ext cx="91434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10" name="Google Shape;210;p22"/>
          <p:cNvGrpSpPr/>
          <p:nvPr/>
        </p:nvGrpSpPr>
        <p:grpSpPr>
          <a:xfrm>
            <a:off x="447050" y="838725"/>
            <a:ext cx="4760400" cy="1948100"/>
            <a:chOff x="4257050" y="838725"/>
            <a:chExt cx="4760400" cy="1948100"/>
          </a:xfrm>
        </p:grpSpPr>
        <p:sp>
          <p:nvSpPr>
            <p:cNvPr id="211" name="Google Shape;211;p22"/>
            <p:cNvSpPr txBox="1"/>
            <p:nvPr/>
          </p:nvSpPr>
          <p:spPr>
            <a:xfrm>
              <a:off x="4257050" y="838725"/>
              <a:ext cx="4760400" cy="118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Frederick Douglass 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and Abolitionism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4257050" y="2149625"/>
              <a:ext cx="4760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about his efforts to end slavery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through speaking and activism.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3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218" name="Google Shape;218;p23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9" name="Google Shape;219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23"/>
          <p:cNvPicPr preferRelativeResize="0"/>
          <p:nvPr/>
        </p:nvPicPr>
        <p:blipFill rotWithShape="1">
          <a:blip r:embed="rId4">
            <a:alphaModFix/>
          </a:blip>
          <a:srcRect b="5248" l="11587" r="27522" t="33861"/>
          <a:stretch/>
        </p:blipFill>
        <p:spPr>
          <a:xfrm flipH="1">
            <a:off x="1" y="988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 rotWithShape="1">
          <a:blip r:embed="rId5">
            <a:alphaModFix/>
          </a:blip>
          <a:srcRect b="234" l="13818" r="7934" t="21517"/>
          <a:stretch/>
        </p:blipFill>
        <p:spPr>
          <a:xfrm flipH="1">
            <a:off x="0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222" name="Google Shape;222;p23"/>
          <p:cNvCxnSpPr/>
          <p:nvPr/>
        </p:nvCxnSpPr>
        <p:spPr>
          <a:xfrm>
            <a:off x="-1125" y="4717425"/>
            <a:ext cx="91452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23" name="Google Shape;223;p23"/>
          <p:cNvGrpSpPr/>
          <p:nvPr/>
        </p:nvGrpSpPr>
        <p:grpSpPr>
          <a:xfrm>
            <a:off x="4213750" y="838719"/>
            <a:ext cx="4458000" cy="2473006"/>
            <a:chOff x="4257050" y="838719"/>
            <a:chExt cx="4458000" cy="2473006"/>
          </a:xfrm>
        </p:grpSpPr>
        <p:sp>
          <p:nvSpPr>
            <p:cNvPr id="224" name="Google Shape;224;p23"/>
            <p:cNvSpPr txBox="1"/>
            <p:nvPr/>
          </p:nvSpPr>
          <p:spPr>
            <a:xfrm>
              <a:off x="4257050" y="838719"/>
              <a:ext cx="4458000" cy="17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Harriet Tubman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Underground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Railroad Hero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25" name="Google Shape;225;p23"/>
            <p:cNvSpPr txBox="1"/>
            <p:nvPr/>
          </p:nvSpPr>
          <p:spPr>
            <a:xfrm>
              <a:off x="4257050" y="2674525"/>
              <a:ext cx="44580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about this incredible woman,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about her heroic deeds.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4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231" name="Google Shape;231;p24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2" name="Google Shape;23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3" name="Google Shape;233;p24"/>
          <p:cNvGrpSpPr/>
          <p:nvPr/>
        </p:nvGrpSpPr>
        <p:grpSpPr>
          <a:xfrm>
            <a:off x="447050" y="838725"/>
            <a:ext cx="4760400" cy="3231900"/>
            <a:chOff x="4257050" y="838725"/>
            <a:chExt cx="4760400" cy="3231900"/>
          </a:xfrm>
        </p:grpSpPr>
        <p:sp>
          <p:nvSpPr>
            <p:cNvPr id="234" name="Google Shape;234;p24"/>
            <p:cNvSpPr txBox="1"/>
            <p:nvPr/>
          </p:nvSpPr>
          <p:spPr>
            <a:xfrm>
              <a:off x="4257050" y="838725"/>
              <a:ext cx="4760400" cy="23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Rosa Parks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Mother of 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Civil Rights 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8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Movement</a:t>
              </a:r>
              <a:endParaRPr sz="4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35" name="Google Shape;235;p24"/>
            <p:cNvSpPr txBox="1"/>
            <p:nvPr/>
          </p:nvSpPr>
          <p:spPr>
            <a:xfrm>
              <a:off x="4257050" y="3433425"/>
              <a:ext cx="4760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Remember her role in the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Montgomery bus boycott.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 b="2218" l="7565" r="32153" t="37500"/>
          <a:stretch/>
        </p:blipFill>
        <p:spPr>
          <a:xfrm>
            <a:off x="3999900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237" name="Google Shape;237;p24"/>
          <p:cNvCxnSpPr/>
          <p:nvPr/>
        </p:nvCxnSpPr>
        <p:spPr>
          <a:xfrm>
            <a:off x="0" y="4717431"/>
            <a:ext cx="91434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25"/>
          <p:cNvGrpSpPr/>
          <p:nvPr/>
        </p:nvGrpSpPr>
        <p:grpSpPr>
          <a:xfrm>
            <a:off x="-51" y="-62"/>
            <a:ext cx="9144651" cy="5145600"/>
            <a:chOff x="-51" y="-62"/>
            <a:chExt cx="9144651" cy="5145600"/>
          </a:xfrm>
        </p:grpSpPr>
        <p:grpSp>
          <p:nvGrpSpPr>
            <p:cNvPr id="243" name="Google Shape;243;p25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244" name="Google Shape;244;p25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45" name="Google Shape;245;p2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6" name="Google Shape;246;p25"/>
            <p:cNvGrpSpPr/>
            <p:nvPr/>
          </p:nvGrpSpPr>
          <p:grpSpPr>
            <a:xfrm>
              <a:off x="0" y="42588"/>
              <a:ext cx="9144600" cy="5058325"/>
              <a:chOff x="0" y="40800"/>
              <a:chExt cx="9144600" cy="5058325"/>
            </a:xfrm>
          </p:grpSpPr>
          <p:grpSp>
            <p:nvGrpSpPr>
              <p:cNvPr id="247" name="Google Shape;247;p25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248" name="Google Shape;248;p25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249" name="Google Shape;249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50" name="Google Shape;250;p25"/>
              <p:cNvGrpSpPr/>
              <p:nvPr/>
            </p:nvGrpSpPr>
            <p:grpSpPr>
              <a:xfrm>
                <a:off x="0" y="4715044"/>
                <a:ext cx="9144600" cy="384081"/>
                <a:chOff x="0" y="4715044"/>
                <a:chExt cx="9144600" cy="384081"/>
              </a:xfrm>
            </p:grpSpPr>
            <p:pic>
              <p:nvPicPr>
                <p:cNvPr id="251" name="Google Shape;251;p2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52" name="Google Shape;252;p25"/>
                <p:cNvCxnSpPr/>
                <p:nvPr/>
              </p:nvCxnSpPr>
              <p:spPr>
                <a:xfrm flipH="1" rot="10800000">
                  <a:off x="0" y="4715044"/>
                  <a:ext cx="9144600" cy="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253" name="Google Shape;253;p25"/>
          <p:cNvGrpSpPr/>
          <p:nvPr/>
        </p:nvGrpSpPr>
        <p:grpSpPr>
          <a:xfrm>
            <a:off x="454898" y="670575"/>
            <a:ext cx="6138006" cy="3133148"/>
            <a:chOff x="454900" y="670575"/>
            <a:chExt cx="4954800" cy="3133148"/>
          </a:xfrm>
        </p:grpSpPr>
        <p:sp>
          <p:nvSpPr>
            <p:cNvPr id="254" name="Google Shape;254;p25"/>
            <p:cNvSpPr txBox="1"/>
            <p:nvPr/>
          </p:nvSpPr>
          <p:spPr>
            <a:xfrm>
              <a:off x="454901" y="670575"/>
              <a:ext cx="34290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Section 3:</a:t>
              </a:r>
              <a:endParaRPr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55" name="Google Shape;255;p25"/>
            <p:cNvSpPr txBox="1"/>
            <p:nvPr/>
          </p:nvSpPr>
          <p:spPr>
            <a:xfrm>
              <a:off x="454900" y="1587323"/>
              <a:ext cx="4954800" cy="22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4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HISTORICAL </a:t>
              </a:r>
              <a:endParaRPr sz="64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4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MOVEMENTS</a:t>
              </a:r>
              <a:endParaRPr sz="6400">
                <a:solidFill>
                  <a:srgbClr val="F68927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400">
                  <a:solidFill>
                    <a:srgbClr val="EE3438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&amp; ACHIEVEMENTS</a:t>
              </a:r>
              <a:endParaRPr sz="64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6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261" name="Google Shape;261;p26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262" name="Google Shape;262;p26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63" name="Google Shape;263;p2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4" name="Google Shape;264;p26"/>
            <p:cNvGrpSpPr/>
            <p:nvPr/>
          </p:nvGrpSpPr>
          <p:grpSpPr>
            <a:xfrm>
              <a:off x="0" y="42588"/>
              <a:ext cx="9144003" cy="5058325"/>
              <a:chOff x="0" y="40800"/>
              <a:chExt cx="9144003" cy="5058325"/>
            </a:xfrm>
          </p:grpSpPr>
          <p:grpSp>
            <p:nvGrpSpPr>
              <p:cNvPr id="265" name="Google Shape;265;p26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266" name="Google Shape;266;p26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267" name="Google Shape;267;p2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68" name="Google Shape;268;p26"/>
              <p:cNvGrpSpPr/>
              <p:nvPr/>
            </p:nvGrpSpPr>
            <p:grpSpPr>
              <a:xfrm>
                <a:off x="0" y="4715644"/>
                <a:ext cx="9144003" cy="383481"/>
                <a:chOff x="0" y="4715644"/>
                <a:chExt cx="9144003" cy="383481"/>
              </a:xfrm>
            </p:grpSpPr>
            <p:pic>
              <p:nvPicPr>
                <p:cNvPr id="269" name="Google Shape;269;p2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70" name="Google Shape;270;p26"/>
                <p:cNvCxnSpPr/>
                <p:nvPr/>
              </p:nvCxnSpPr>
              <p:spPr>
                <a:xfrm>
                  <a:off x="0" y="4715644"/>
                  <a:ext cx="91440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271" name="Google Shape;271;p26"/>
          <p:cNvGrpSpPr/>
          <p:nvPr/>
        </p:nvGrpSpPr>
        <p:grpSpPr>
          <a:xfrm>
            <a:off x="0" y="878875"/>
            <a:ext cx="9144075" cy="3364200"/>
            <a:chOff x="0" y="878875"/>
            <a:chExt cx="9144075" cy="3364200"/>
          </a:xfrm>
        </p:grpSpPr>
        <p:pic>
          <p:nvPicPr>
            <p:cNvPr id="272" name="Google Shape;272;p26"/>
            <p:cNvPicPr preferRelativeResize="0"/>
            <p:nvPr/>
          </p:nvPicPr>
          <p:blipFill rotWithShape="1">
            <a:blip r:embed="rId6">
              <a:alphaModFix/>
            </a:blip>
            <a:srcRect b="0" l="7950" r="18907" t="0"/>
            <a:stretch/>
          </p:blipFill>
          <p:spPr>
            <a:xfrm>
              <a:off x="0" y="878875"/>
              <a:ext cx="4384875" cy="3364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26"/>
            <p:cNvSpPr/>
            <p:nvPr/>
          </p:nvSpPr>
          <p:spPr>
            <a:xfrm>
              <a:off x="4384875" y="878875"/>
              <a:ext cx="4759200" cy="336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26"/>
          <p:cNvGrpSpPr/>
          <p:nvPr/>
        </p:nvGrpSpPr>
        <p:grpSpPr>
          <a:xfrm>
            <a:off x="4733300" y="1195900"/>
            <a:ext cx="3964200" cy="2318475"/>
            <a:chOff x="4257050" y="838725"/>
            <a:chExt cx="3964200" cy="2318475"/>
          </a:xfrm>
        </p:grpSpPr>
        <p:sp>
          <p:nvSpPr>
            <p:cNvPr id="275" name="Google Shape;275;p26"/>
            <p:cNvSpPr txBox="1"/>
            <p:nvPr/>
          </p:nvSpPr>
          <p:spPr>
            <a:xfrm>
              <a:off x="4257050" y="838725"/>
              <a:ext cx="3964200" cy="118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800">
                  <a:solidFill>
                    <a:srgbClr val="2427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Abolition </a:t>
              </a:r>
              <a:endParaRPr sz="4800">
                <a:solidFill>
                  <a:srgbClr val="242727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800">
                  <a:solidFill>
                    <a:srgbClr val="2427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of Slavery</a:t>
              </a:r>
              <a:endParaRPr sz="4800">
                <a:solidFill>
                  <a:srgbClr val="242727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76" name="Google Shape;276;p26"/>
            <p:cNvSpPr txBox="1"/>
            <p:nvPr/>
          </p:nvSpPr>
          <p:spPr>
            <a:xfrm>
              <a:off x="4257050" y="2242800"/>
              <a:ext cx="39642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rPr>
                <a:t>Remind the audience about the </a:t>
              </a:r>
              <a:endParaRPr sz="1800">
                <a:solidFill>
                  <a:srgbClr val="242727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rPr>
                <a:t>Emancipation Proclamation and </a:t>
              </a:r>
              <a:endParaRPr sz="1800">
                <a:solidFill>
                  <a:srgbClr val="242727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rPr>
                <a:t>the 13th Amendment in 1865.</a:t>
              </a:r>
              <a:endParaRPr sz="1800">
                <a:solidFill>
                  <a:srgbClr val="2427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7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282" name="Google Shape;282;p27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283" name="Google Shape;283;p27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84" name="Google Shape;284;p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85" name="Google Shape;285;p27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86" name="Google Shape;2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95905"/>
            <a:ext cx="9144003" cy="2147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27"/>
          <p:cNvGrpSpPr/>
          <p:nvPr/>
        </p:nvGrpSpPr>
        <p:grpSpPr>
          <a:xfrm>
            <a:off x="447207" y="817380"/>
            <a:ext cx="8250725" cy="1746766"/>
            <a:chOff x="4257050" y="891973"/>
            <a:chExt cx="4760400" cy="1746766"/>
          </a:xfrm>
        </p:grpSpPr>
        <p:sp>
          <p:nvSpPr>
            <p:cNvPr id="288" name="Google Shape;288;p27"/>
            <p:cNvSpPr txBox="1"/>
            <p:nvPr/>
          </p:nvSpPr>
          <p:spPr>
            <a:xfrm>
              <a:off x="4257050" y="891973"/>
              <a:ext cx="4760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Civil Rights Movement </a:t>
              </a:r>
              <a:endPara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(1950s-60s)</a:t>
              </a:r>
              <a:endPara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89" name="Google Shape;289;p27"/>
            <p:cNvSpPr txBox="1"/>
            <p:nvPr/>
          </p:nvSpPr>
          <p:spPr>
            <a:xfrm>
              <a:off x="4257050" y="2361539"/>
              <a:ext cx="47604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Major protests and legislative victories.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8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295" name="Google Shape;295;p28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6" name="Google Shape;29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7" name="Google Shape;297;p28"/>
          <p:cNvPicPr preferRelativeResize="0"/>
          <p:nvPr/>
        </p:nvPicPr>
        <p:blipFill rotWithShape="1">
          <a:blip r:embed="rId4">
            <a:alphaModFix/>
          </a:blip>
          <a:srcRect b="0" l="0" r="1526" t="0"/>
          <a:stretch/>
        </p:blipFill>
        <p:spPr>
          <a:xfrm>
            <a:off x="4955400" y="890025"/>
            <a:ext cx="4188600" cy="4253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8"/>
          <p:cNvGrpSpPr/>
          <p:nvPr/>
        </p:nvGrpSpPr>
        <p:grpSpPr>
          <a:xfrm>
            <a:off x="-1125" y="423863"/>
            <a:ext cx="9145200" cy="4293562"/>
            <a:chOff x="-1125" y="423863"/>
            <a:chExt cx="9145200" cy="4293562"/>
          </a:xfrm>
        </p:grpSpPr>
        <p:cxnSp>
          <p:nvCxnSpPr>
            <p:cNvPr id="299" name="Google Shape;299;p28"/>
            <p:cNvCxnSpPr/>
            <p:nvPr/>
          </p:nvCxnSpPr>
          <p:spPr>
            <a:xfrm>
              <a:off x="-1125" y="4717425"/>
              <a:ext cx="91452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0" name="Google Shape;300;p28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1" name="Google Shape;301;p28"/>
          <p:cNvGrpSpPr/>
          <p:nvPr/>
        </p:nvGrpSpPr>
        <p:grpSpPr>
          <a:xfrm>
            <a:off x="447050" y="838725"/>
            <a:ext cx="4760400" cy="3074650"/>
            <a:chOff x="4257050" y="838725"/>
            <a:chExt cx="4760400" cy="3074650"/>
          </a:xfrm>
        </p:grpSpPr>
        <p:sp>
          <p:nvSpPr>
            <p:cNvPr id="302" name="Google Shape;302;p28"/>
            <p:cNvSpPr txBox="1"/>
            <p:nvPr/>
          </p:nvSpPr>
          <p:spPr>
            <a:xfrm>
              <a:off x="4257050" y="838725"/>
              <a:ext cx="47604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Harlem </a:t>
              </a:r>
              <a:endPara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Renaissance </a:t>
              </a:r>
              <a:endPara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(1920s)</a:t>
              </a:r>
              <a:endPara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303" name="Google Shape;303;p28"/>
            <p:cNvSpPr txBox="1"/>
            <p:nvPr/>
          </p:nvSpPr>
          <p:spPr>
            <a:xfrm>
              <a:off x="4257050" y="2915875"/>
              <a:ext cx="4760400" cy="9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us about the rise of black culture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during that period. Remember the most famous figures of art and literature.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9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309" name="Google Shape;309;p29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0" name="Google Shape;31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29"/>
          <p:cNvGrpSpPr/>
          <p:nvPr/>
        </p:nvGrpSpPr>
        <p:grpSpPr>
          <a:xfrm>
            <a:off x="4213750" y="838719"/>
            <a:ext cx="4458000" cy="2135302"/>
            <a:chOff x="4257050" y="838719"/>
            <a:chExt cx="4458000" cy="2135302"/>
          </a:xfrm>
        </p:grpSpPr>
        <p:sp>
          <p:nvSpPr>
            <p:cNvPr id="312" name="Google Shape;312;p29"/>
            <p:cNvSpPr txBox="1"/>
            <p:nvPr/>
          </p:nvSpPr>
          <p:spPr>
            <a:xfrm>
              <a:off x="4257050" y="838719"/>
              <a:ext cx="4458000" cy="11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Black Lives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Matter Movement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313" name="Google Shape;313;p29"/>
            <p:cNvSpPr txBox="1"/>
            <p:nvPr/>
          </p:nvSpPr>
          <p:spPr>
            <a:xfrm>
              <a:off x="4257050" y="2336820"/>
              <a:ext cx="44580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Focus on police reform and racial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justice since 2013</a:t>
              </a: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14" name="Google Shape;3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-110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grpSp>
        <p:nvGrpSpPr>
          <p:cNvPr id="315" name="Google Shape;315;p29"/>
          <p:cNvGrpSpPr/>
          <p:nvPr/>
        </p:nvGrpSpPr>
        <p:grpSpPr>
          <a:xfrm>
            <a:off x="-1125" y="423863"/>
            <a:ext cx="9145200" cy="4293562"/>
            <a:chOff x="-1125" y="423863"/>
            <a:chExt cx="9145200" cy="4293562"/>
          </a:xfrm>
        </p:grpSpPr>
        <p:cxnSp>
          <p:nvCxnSpPr>
            <p:cNvPr id="316" name="Google Shape;316;p29"/>
            <p:cNvCxnSpPr/>
            <p:nvPr/>
          </p:nvCxnSpPr>
          <p:spPr>
            <a:xfrm>
              <a:off x="-1125" y="4717425"/>
              <a:ext cx="91452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" name="Google Shape;317;p29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30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323" name="Google Shape;323;p30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4" name="Google Shape;324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5" name="Google Shape;325;p30"/>
          <p:cNvPicPr preferRelativeResize="0"/>
          <p:nvPr/>
        </p:nvPicPr>
        <p:blipFill rotWithShape="1">
          <a:blip r:embed="rId4">
            <a:alphaModFix/>
          </a:blip>
          <a:srcRect b="2346" l="1305" r="32407" t="31366"/>
          <a:stretch/>
        </p:blipFill>
        <p:spPr>
          <a:xfrm>
            <a:off x="3997000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326" name="Google Shape;326;p30"/>
          <p:cNvCxnSpPr/>
          <p:nvPr/>
        </p:nvCxnSpPr>
        <p:spPr>
          <a:xfrm>
            <a:off x="0" y="4717431"/>
            <a:ext cx="91449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0"/>
          <p:cNvCxnSpPr/>
          <p:nvPr/>
        </p:nvCxnSpPr>
        <p:spPr>
          <a:xfrm>
            <a:off x="0" y="423863"/>
            <a:ext cx="91437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28" name="Google Shape;328;p30"/>
          <p:cNvGrpSpPr/>
          <p:nvPr/>
        </p:nvGrpSpPr>
        <p:grpSpPr>
          <a:xfrm>
            <a:off x="454918" y="703051"/>
            <a:ext cx="5261502" cy="2329604"/>
            <a:chOff x="454900" y="703047"/>
            <a:chExt cx="4954800" cy="2329604"/>
          </a:xfrm>
        </p:grpSpPr>
        <p:sp>
          <p:nvSpPr>
            <p:cNvPr id="329" name="Google Shape;329;p30"/>
            <p:cNvSpPr txBox="1"/>
            <p:nvPr/>
          </p:nvSpPr>
          <p:spPr>
            <a:xfrm>
              <a:off x="454901" y="703047"/>
              <a:ext cx="34290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Section 4:</a:t>
              </a:r>
              <a:endParaRPr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330" name="Google Shape;330;p30"/>
            <p:cNvSpPr txBox="1"/>
            <p:nvPr/>
          </p:nvSpPr>
          <p:spPr>
            <a:xfrm>
              <a:off x="454900" y="1554851"/>
              <a:ext cx="49548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4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CULTURAL </a:t>
              </a:r>
              <a:endParaRPr sz="64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4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CONTRIBUTIONS</a:t>
              </a:r>
              <a:endParaRPr sz="6400">
                <a:solidFill>
                  <a:srgbClr val="F68927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31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336" name="Google Shape;336;p31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7" name="Google Shape;337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8" name="Google Shape;338;p31"/>
          <p:cNvGrpSpPr/>
          <p:nvPr/>
        </p:nvGrpSpPr>
        <p:grpSpPr>
          <a:xfrm>
            <a:off x="447050" y="838725"/>
            <a:ext cx="8696949" cy="4304774"/>
            <a:chOff x="447050" y="838725"/>
            <a:chExt cx="8696949" cy="4304774"/>
          </a:xfrm>
        </p:grpSpPr>
        <p:pic>
          <p:nvPicPr>
            <p:cNvPr id="339" name="Google Shape;33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39000" y="938500"/>
              <a:ext cx="4204999" cy="42049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" name="Google Shape;340;p31"/>
            <p:cNvGrpSpPr/>
            <p:nvPr/>
          </p:nvGrpSpPr>
          <p:grpSpPr>
            <a:xfrm>
              <a:off x="447050" y="838725"/>
              <a:ext cx="4760400" cy="2714350"/>
              <a:chOff x="4257050" y="838725"/>
              <a:chExt cx="4760400" cy="2714350"/>
            </a:xfrm>
          </p:grpSpPr>
          <p:sp>
            <p:nvSpPr>
              <p:cNvPr id="341" name="Google Shape;341;p31"/>
              <p:cNvSpPr txBox="1"/>
              <p:nvPr/>
            </p:nvSpPr>
            <p:spPr>
              <a:xfrm>
                <a:off x="4257050" y="838725"/>
                <a:ext cx="4760400" cy="16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Contributions 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to Music – Jazz 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&amp; Blues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342" name="Google Shape;342;p31"/>
              <p:cNvSpPr txBox="1"/>
              <p:nvPr/>
            </p:nvSpPr>
            <p:spPr>
              <a:xfrm>
                <a:off x="4257050" y="2915875"/>
                <a:ext cx="4760400" cy="63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Tell about the most famous </a:t>
                </a: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performers.</a:t>
                </a: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43" name="Google Shape;343;p31"/>
          <p:cNvGrpSpPr/>
          <p:nvPr/>
        </p:nvGrpSpPr>
        <p:grpSpPr>
          <a:xfrm>
            <a:off x="-1125" y="423863"/>
            <a:ext cx="9145200" cy="4293562"/>
            <a:chOff x="-1125" y="423863"/>
            <a:chExt cx="9145200" cy="4293562"/>
          </a:xfrm>
        </p:grpSpPr>
        <p:cxnSp>
          <p:nvCxnSpPr>
            <p:cNvPr id="344" name="Google Shape;344;p31"/>
            <p:cNvCxnSpPr/>
            <p:nvPr/>
          </p:nvCxnSpPr>
          <p:spPr>
            <a:xfrm>
              <a:off x="-1125" y="4717425"/>
              <a:ext cx="91452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31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4"/>
          <p:cNvGrpSpPr/>
          <p:nvPr/>
        </p:nvGrpSpPr>
        <p:grpSpPr>
          <a:xfrm>
            <a:off x="-51" y="-62"/>
            <a:ext cx="9144651" cy="5145600"/>
            <a:chOff x="-51" y="-62"/>
            <a:chExt cx="9144651" cy="5145600"/>
          </a:xfrm>
        </p:grpSpPr>
        <p:grpSp>
          <p:nvGrpSpPr>
            <p:cNvPr id="78" name="Google Shape;78;p14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79" name="Google Shape;79;p14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0" name="Google Shape;80;p1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1" name="Google Shape;81;p14"/>
            <p:cNvGrpSpPr/>
            <p:nvPr/>
          </p:nvGrpSpPr>
          <p:grpSpPr>
            <a:xfrm>
              <a:off x="0" y="42588"/>
              <a:ext cx="9144600" cy="5058325"/>
              <a:chOff x="0" y="40800"/>
              <a:chExt cx="9144600" cy="5058325"/>
            </a:xfrm>
          </p:grpSpPr>
          <p:grpSp>
            <p:nvGrpSpPr>
              <p:cNvPr id="82" name="Google Shape;82;p14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83" name="Google Shape;83;p14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84" name="Google Shape;84;p1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5" name="Google Shape;85;p14"/>
              <p:cNvGrpSpPr/>
              <p:nvPr/>
            </p:nvGrpSpPr>
            <p:grpSpPr>
              <a:xfrm>
                <a:off x="0" y="4715044"/>
                <a:ext cx="9144600" cy="384081"/>
                <a:chOff x="0" y="4715044"/>
                <a:chExt cx="9144600" cy="384081"/>
              </a:xfrm>
            </p:grpSpPr>
            <p:pic>
              <p:nvPicPr>
                <p:cNvPr id="86" name="Google Shape;86;p1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87" name="Google Shape;87;p14"/>
                <p:cNvCxnSpPr/>
                <p:nvPr/>
              </p:nvCxnSpPr>
              <p:spPr>
                <a:xfrm flipH="1" rot="10800000">
                  <a:off x="0" y="4715044"/>
                  <a:ext cx="9144600" cy="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sp>
        <p:nvSpPr>
          <p:cNvPr id="88" name="Google Shape;88;p14"/>
          <p:cNvSpPr txBox="1"/>
          <p:nvPr/>
        </p:nvSpPr>
        <p:spPr>
          <a:xfrm>
            <a:off x="454901" y="670569"/>
            <a:ext cx="8276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rPr>
              <a:t>Content</a:t>
            </a:r>
            <a:r>
              <a:rPr lang="ru"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 </a:t>
            </a:r>
            <a:r>
              <a:rPr lang="ru" sz="5400">
                <a:solidFill>
                  <a:srgbClr val="F68927"/>
                </a:solidFill>
                <a:latin typeface="Passion One"/>
                <a:ea typeface="Passion One"/>
                <a:cs typeface="Passion One"/>
                <a:sym typeface="Passion One"/>
              </a:rPr>
              <a:t>of the</a:t>
            </a:r>
            <a:r>
              <a:rPr lang="ru"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 </a:t>
            </a:r>
            <a:r>
              <a:rPr lang="ru" sz="54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rPr>
              <a:t>Presentation</a:t>
            </a:r>
            <a:endParaRPr sz="5400">
              <a:solidFill>
                <a:srgbClr val="EE343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89" name="Google Shape;89;p14"/>
          <p:cNvGrpSpPr/>
          <p:nvPr/>
        </p:nvGrpSpPr>
        <p:grpSpPr>
          <a:xfrm>
            <a:off x="454897" y="1984503"/>
            <a:ext cx="2209575" cy="2199044"/>
            <a:chOff x="454897" y="1984503"/>
            <a:chExt cx="2209575" cy="2199044"/>
          </a:xfrm>
        </p:grpSpPr>
        <p:grpSp>
          <p:nvGrpSpPr>
            <p:cNvPr id="90" name="Google Shape;90;p14"/>
            <p:cNvGrpSpPr/>
            <p:nvPr/>
          </p:nvGrpSpPr>
          <p:grpSpPr>
            <a:xfrm>
              <a:off x="454897" y="1984503"/>
              <a:ext cx="2209575" cy="923400"/>
              <a:chOff x="454897" y="1984503"/>
              <a:chExt cx="2209575" cy="923400"/>
            </a:xfrm>
          </p:grpSpPr>
          <p:sp>
            <p:nvSpPr>
              <p:cNvPr id="91" name="Google Shape;91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01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92" name="Google Shape;92;p14"/>
              <p:cNvSpPr txBox="1"/>
              <p:nvPr/>
            </p:nvSpPr>
            <p:spPr>
              <a:xfrm>
                <a:off x="1036972" y="2081700"/>
                <a:ext cx="1627500" cy="54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Introduction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&amp; Origins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  <p:grpSp>
          <p:nvGrpSpPr>
            <p:cNvPr id="93" name="Google Shape;93;p14"/>
            <p:cNvGrpSpPr/>
            <p:nvPr/>
          </p:nvGrpSpPr>
          <p:grpSpPr>
            <a:xfrm>
              <a:off x="454897" y="3260147"/>
              <a:ext cx="2209575" cy="923400"/>
              <a:chOff x="454897" y="1984503"/>
              <a:chExt cx="2209575" cy="923400"/>
            </a:xfrm>
          </p:grpSpPr>
          <p:sp>
            <p:nvSpPr>
              <p:cNvPr id="94" name="Google Shape;94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04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95" name="Google Shape;95;p14"/>
              <p:cNvSpPr txBox="1"/>
              <p:nvPr/>
            </p:nvSpPr>
            <p:spPr>
              <a:xfrm>
                <a:off x="1036972" y="2081700"/>
                <a:ext cx="1627500" cy="54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Cultural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Contributions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</p:grpSp>
      <p:grpSp>
        <p:nvGrpSpPr>
          <p:cNvPr id="96" name="Google Shape;96;p14"/>
          <p:cNvGrpSpPr/>
          <p:nvPr/>
        </p:nvGrpSpPr>
        <p:grpSpPr>
          <a:xfrm>
            <a:off x="3061034" y="1984503"/>
            <a:ext cx="2209575" cy="2199044"/>
            <a:chOff x="3021347" y="1984503"/>
            <a:chExt cx="2209575" cy="2199044"/>
          </a:xfrm>
        </p:grpSpPr>
        <p:grpSp>
          <p:nvGrpSpPr>
            <p:cNvPr id="97" name="Google Shape;97;p14"/>
            <p:cNvGrpSpPr/>
            <p:nvPr/>
          </p:nvGrpSpPr>
          <p:grpSpPr>
            <a:xfrm>
              <a:off x="3021347" y="1984503"/>
              <a:ext cx="2209575" cy="923400"/>
              <a:chOff x="454897" y="1984503"/>
              <a:chExt cx="2209575" cy="923400"/>
            </a:xfrm>
          </p:grpSpPr>
          <p:sp>
            <p:nvSpPr>
              <p:cNvPr id="98" name="Google Shape;98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02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99" name="Google Shape;99;p14"/>
              <p:cNvSpPr txBox="1"/>
              <p:nvPr/>
            </p:nvSpPr>
            <p:spPr>
              <a:xfrm>
                <a:off x="1036972" y="2081700"/>
                <a:ext cx="1627500" cy="54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Key Historical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Figures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  <p:grpSp>
          <p:nvGrpSpPr>
            <p:cNvPr id="100" name="Google Shape;100;p14"/>
            <p:cNvGrpSpPr/>
            <p:nvPr/>
          </p:nvGrpSpPr>
          <p:grpSpPr>
            <a:xfrm>
              <a:off x="3021347" y="3260147"/>
              <a:ext cx="2209575" cy="923400"/>
              <a:chOff x="454897" y="1984503"/>
              <a:chExt cx="2209575" cy="923400"/>
            </a:xfrm>
          </p:grpSpPr>
          <p:sp>
            <p:nvSpPr>
              <p:cNvPr id="101" name="Google Shape;101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05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102" name="Google Shape;102;p14"/>
              <p:cNvSpPr txBox="1"/>
              <p:nvPr/>
            </p:nvSpPr>
            <p:spPr>
              <a:xfrm>
                <a:off x="1036972" y="2081700"/>
                <a:ext cx="1627500" cy="54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Challenges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and Victories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</p:grpSp>
      <p:grpSp>
        <p:nvGrpSpPr>
          <p:cNvPr id="103" name="Google Shape;103;p14"/>
          <p:cNvGrpSpPr/>
          <p:nvPr/>
        </p:nvGrpSpPr>
        <p:grpSpPr>
          <a:xfrm>
            <a:off x="5667172" y="1984496"/>
            <a:ext cx="2735920" cy="2199051"/>
            <a:chOff x="5667172" y="1984496"/>
            <a:chExt cx="2735920" cy="2199051"/>
          </a:xfrm>
        </p:grpSpPr>
        <p:grpSp>
          <p:nvGrpSpPr>
            <p:cNvPr id="104" name="Google Shape;104;p14"/>
            <p:cNvGrpSpPr/>
            <p:nvPr/>
          </p:nvGrpSpPr>
          <p:grpSpPr>
            <a:xfrm>
              <a:off x="5667196" y="1984496"/>
              <a:ext cx="2735896" cy="923400"/>
              <a:chOff x="454897" y="1984503"/>
              <a:chExt cx="2209575" cy="923400"/>
            </a:xfrm>
          </p:grpSpPr>
          <p:sp>
            <p:nvSpPr>
              <p:cNvPr id="105" name="Google Shape;105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03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106" name="Google Shape;106;p14"/>
              <p:cNvSpPr txBox="1"/>
              <p:nvPr/>
            </p:nvSpPr>
            <p:spPr>
              <a:xfrm>
                <a:off x="1036972" y="2081700"/>
                <a:ext cx="1627500" cy="81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Historical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Movements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and Achievements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  <p:grpSp>
          <p:nvGrpSpPr>
            <p:cNvPr id="107" name="Google Shape;107;p14"/>
            <p:cNvGrpSpPr/>
            <p:nvPr/>
          </p:nvGrpSpPr>
          <p:grpSpPr>
            <a:xfrm>
              <a:off x="5667172" y="3260147"/>
              <a:ext cx="2361975" cy="923400"/>
              <a:chOff x="454897" y="1984503"/>
              <a:chExt cx="2361975" cy="923400"/>
            </a:xfrm>
          </p:grpSpPr>
          <p:sp>
            <p:nvSpPr>
              <p:cNvPr id="108" name="Google Shape;108;p14"/>
              <p:cNvSpPr txBox="1"/>
              <p:nvPr/>
            </p:nvSpPr>
            <p:spPr>
              <a:xfrm>
                <a:off x="454897" y="1984503"/>
                <a:ext cx="16275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500">
                    <a:solidFill>
                      <a:srgbClr val="44424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06</a:t>
                </a:r>
                <a:endParaRPr sz="7500">
                  <a:solidFill>
                    <a:srgbClr val="44424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109" name="Google Shape;109;p14"/>
              <p:cNvSpPr txBox="1"/>
              <p:nvPr/>
            </p:nvSpPr>
            <p:spPr>
              <a:xfrm>
                <a:off x="1189372" y="2081700"/>
                <a:ext cx="1627500" cy="81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Celebrating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Black History 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22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Month Today</a:t>
                </a:r>
                <a:endParaRPr sz="22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2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351" name="Google Shape;351;p32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352" name="Google Shape;352;p32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53" name="Google Shape;353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4" name="Google Shape;354;p32"/>
            <p:cNvGrpSpPr/>
            <p:nvPr/>
          </p:nvGrpSpPr>
          <p:grpSpPr>
            <a:xfrm>
              <a:off x="0" y="42588"/>
              <a:ext cx="9144003" cy="5058325"/>
              <a:chOff x="0" y="40800"/>
              <a:chExt cx="9144003" cy="5058325"/>
            </a:xfrm>
          </p:grpSpPr>
          <p:grpSp>
            <p:nvGrpSpPr>
              <p:cNvPr id="355" name="Google Shape;355;p32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356" name="Google Shape;356;p32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357" name="Google Shape;357;p3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8" name="Google Shape;358;p32"/>
              <p:cNvGrpSpPr/>
              <p:nvPr/>
            </p:nvGrpSpPr>
            <p:grpSpPr>
              <a:xfrm>
                <a:off x="0" y="4715644"/>
                <a:ext cx="9144003" cy="383481"/>
                <a:chOff x="0" y="4715644"/>
                <a:chExt cx="9144003" cy="383481"/>
              </a:xfrm>
            </p:grpSpPr>
            <p:pic>
              <p:nvPicPr>
                <p:cNvPr id="359" name="Google Shape;359;p3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60" name="Google Shape;360;p32"/>
                <p:cNvCxnSpPr/>
                <p:nvPr/>
              </p:nvCxnSpPr>
              <p:spPr>
                <a:xfrm>
                  <a:off x="0" y="4715644"/>
                  <a:ext cx="91440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361" name="Google Shape;361;p32"/>
          <p:cNvGrpSpPr/>
          <p:nvPr/>
        </p:nvGrpSpPr>
        <p:grpSpPr>
          <a:xfrm>
            <a:off x="469750" y="838725"/>
            <a:ext cx="8493575" cy="3348900"/>
            <a:chOff x="469750" y="838725"/>
            <a:chExt cx="8493575" cy="3348900"/>
          </a:xfrm>
        </p:grpSpPr>
        <p:pic>
          <p:nvPicPr>
            <p:cNvPr id="362" name="Google Shape;362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9750" y="872650"/>
              <a:ext cx="3318549" cy="3314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" name="Google Shape;363;p32"/>
            <p:cNvGrpSpPr/>
            <p:nvPr/>
          </p:nvGrpSpPr>
          <p:grpSpPr>
            <a:xfrm>
              <a:off x="4202925" y="838725"/>
              <a:ext cx="4760400" cy="3074650"/>
              <a:chOff x="4257050" y="838725"/>
              <a:chExt cx="4760400" cy="3074650"/>
            </a:xfrm>
          </p:grpSpPr>
          <p:sp>
            <p:nvSpPr>
              <p:cNvPr id="364" name="Google Shape;364;p32"/>
              <p:cNvSpPr txBox="1"/>
              <p:nvPr/>
            </p:nvSpPr>
            <p:spPr>
              <a:xfrm>
                <a:off x="4257050" y="838725"/>
                <a:ext cx="4760400" cy="16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Hip-Hop and 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Rap’s Global 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4500">
                    <a:solidFill>
                      <a:schemeClr val="lt1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Impact</a:t>
                </a:r>
                <a:endParaRPr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365" name="Google Shape;365;p32"/>
              <p:cNvSpPr txBox="1"/>
              <p:nvPr/>
            </p:nvSpPr>
            <p:spPr>
              <a:xfrm>
                <a:off x="4257050" y="2915875"/>
                <a:ext cx="4089300" cy="9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Reminisce about the origins of hip-hop in the Bronx and the rise of influential artists.</a:t>
                </a: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33"/>
          <p:cNvGrpSpPr/>
          <p:nvPr/>
        </p:nvGrpSpPr>
        <p:grpSpPr>
          <a:xfrm>
            <a:off x="-51" y="-1050"/>
            <a:ext cx="9144103" cy="5145600"/>
            <a:chOff x="-51" y="-1050"/>
            <a:chExt cx="9144103" cy="5145600"/>
          </a:xfrm>
        </p:grpSpPr>
        <p:grpSp>
          <p:nvGrpSpPr>
            <p:cNvPr id="371" name="Google Shape;371;p33"/>
            <p:cNvGrpSpPr/>
            <p:nvPr/>
          </p:nvGrpSpPr>
          <p:grpSpPr>
            <a:xfrm>
              <a:off x="-51" y="-1050"/>
              <a:ext cx="9144103" cy="5145600"/>
              <a:chOff x="-76300" y="76200"/>
              <a:chExt cx="9144103" cy="5145600"/>
            </a:xfrm>
          </p:grpSpPr>
          <p:sp>
            <p:nvSpPr>
              <p:cNvPr id="372" name="Google Shape;372;p33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73" name="Google Shape;373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4" name="Google Shape;374;p33"/>
            <p:cNvPicPr preferRelativeResize="0"/>
            <p:nvPr/>
          </p:nvPicPr>
          <p:blipFill rotWithShape="1">
            <a:blip r:embed="rId4">
              <a:alphaModFix/>
            </a:blip>
            <a:srcRect b="14157" l="8847" r="8847" t="14157"/>
            <a:stretch/>
          </p:blipFill>
          <p:spPr>
            <a:xfrm>
              <a:off x="267225" y="175575"/>
              <a:ext cx="8609551" cy="4792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5" name="Google Shape;375;p33"/>
          <p:cNvGrpSpPr/>
          <p:nvPr/>
        </p:nvGrpSpPr>
        <p:grpSpPr>
          <a:xfrm>
            <a:off x="1533600" y="1358171"/>
            <a:ext cx="6076800" cy="2427154"/>
            <a:chOff x="1291750" y="1269134"/>
            <a:chExt cx="6076800" cy="2427154"/>
          </a:xfrm>
        </p:grpSpPr>
        <p:sp>
          <p:nvSpPr>
            <p:cNvPr id="376" name="Google Shape;376;p33"/>
            <p:cNvSpPr txBox="1"/>
            <p:nvPr/>
          </p:nvSpPr>
          <p:spPr>
            <a:xfrm>
              <a:off x="2101125" y="1269134"/>
              <a:ext cx="4458000" cy="15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Literature and 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Storytelling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377" name="Google Shape;377;p33"/>
            <p:cNvSpPr txBox="1"/>
            <p:nvPr/>
          </p:nvSpPr>
          <p:spPr>
            <a:xfrm>
              <a:off x="1291750" y="3059088"/>
              <a:ext cx="60768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the audience about the influence of Maya Angelou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and James Baldwin on modern thought.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4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383" name="Google Shape;383;p34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4" name="Google Shape;384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5" name="Google Shape;385;p34"/>
          <p:cNvPicPr preferRelativeResize="0"/>
          <p:nvPr/>
        </p:nvPicPr>
        <p:blipFill rotWithShape="1">
          <a:blip r:embed="rId4">
            <a:alphaModFix/>
          </a:blip>
          <a:srcRect b="12853" l="0" r="0" t="31139"/>
          <a:stretch/>
        </p:blipFill>
        <p:spPr>
          <a:xfrm flipH="1">
            <a:off x="-1125" y="-1099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grpSp>
        <p:nvGrpSpPr>
          <p:cNvPr id="386" name="Google Shape;386;p34"/>
          <p:cNvGrpSpPr/>
          <p:nvPr/>
        </p:nvGrpSpPr>
        <p:grpSpPr>
          <a:xfrm>
            <a:off x="4213750" y="838719"/>
            <a:ext cx="4458000" cy="3050656"/>
            <a:chOff x="4257050" y="838719"/>
            <a:chExt cx="4458000" cy="3050656"/>
          </a:xfrm>
        </p:grpSpPr>
        <p:sp>
          <p:nvSpPr>
            <p:cNvPr id="387" name="Google Shape;387;p34"/>
            <p:cNvSpPr txBox="1"/>
            <p:nvPr/>
          </p:nvSpPr>
          <p:spPr>
            <a:xfrm>
              <a:off x="4257050" y="838719"/>
              <a:ext cx="4458000" cy="17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Film and TV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Shaping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Representation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388" name="Google Shape;388;p34"/>
            <p:cNvSpPr txBox="1"/>
            <p:nvPr/>
          </p:nvSpPr>
          <p:spPr>
            <a:xfrm>
              <a:off x="4998225" y="2891875"/>
              <a:ext cx="3716700" cy="99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Talk about the achievements of Sidney Poitier and the various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media figures of today.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9" name="Google Shape;389;p34"/>
          <p:cNvGrpSpPr/>
          <p:nvPr/>
        </p:nvGrpSpPr>
        <p:grpSpPr>
          <a:xfrm>
            <a:off x="-1125" y="423863"/>
            <a:ext cx="9145200" cy="4293562"/>
            <a:chOff x="-1125" y="423863"/>
            <a:chExt cx="9145200" cy="4293562"/>
          </a:xfrm>
        </p:grpSpPr>
        <p:cxnSp>
          <p:nvCxnSpPr>
            <p:cNvPr id="390" name="Google Shape;390;p34"/>
            <p:cNvCxnSpPr/>
            <p:nvPr/>
          </p:nvCxnSpPr>
          <p:spPr>
            <a:xfrm>
              <a:off x="-1125" y="4717425"/>
              <a:ext cx="91452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1" name="Google Shape;391;p34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5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397" name="Google Shape;397;p35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8" name="Google Shape;398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9" name="Google Shape;399;p35"/>
          <p:cNvPicPr preferRelativeResize="0"/>
          <p:nvPr/>
        </p:nvPicPr>
        <p:blipFill rotWithShape="1">
          <a:blip r:embed="rId4">
            <a:alphaModFix/>
          </a:blip>
          <a:srcRect b="0" l="33302" r="0" t="0"/>
          <a:stretch/>
        </p:blipFill>
        <p:spPr>
          <a:xfrm>
            <a:off x="4001403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grpSp>
        <p:nvGrpSpPr>
          <p:cNvPr id="400" name="Google Shape;400;p35"/>
          <p:cNvGrpSpPr/>
          <p:nvPr/>
        </p:nvGrpSpPr>
        <p:grpSpPr>
          <a:xfrm>
            <a:off x="0" y="423863"/>
            <a:ext cx="9144900" cy="4293569"/>
            <a:chOff x="0" y="423863"/>
            <a:chExt cx="9144900" cy="4293569"/>
          </a:xfrm>
        </p:grpSpPr>
        <p:cxnSp>
          <p:nvCxnSpPr>
            <p:cNvPr id="401" name="Google Shape;401;p35"/>
            <p:cNvCxnSpPr/>
            <p:nvPr/>
          </p:nvCxnSpPr>
          <p:spPr>
            <a:xfrm>
              <a:off x="0" y="4717431"/>
              <a:ext cx="91449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2" name="Google Shape;402;p35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03" name="Google Shape;403;p35"/>
          <p:cNvGrpSpPr/>
          <p:nvPr/>
        </p:nvGrpSpPr>
        <p:grpSpPr>
          <a:xfrm>
            <a:off x="454920" y="703051"/>
            <a:ext cx="4795758" cy="2510974"/>
            <a:chOff x="454901" y="703047"/>
            <a:chExt cx="4516205" cy="2510974"/>
          </a:xfrm>
        </p:grpSpPr>
        <p:sp>
          <p:nvSpPr>
            <p:cNvPr id="404" name="Google Shape;404;p35"/>
            <p:cNvSpPr txBox="1"/>
            <p:nvPr/>
          </p:nvSpPr>
          <p:spPr>
            <a:xfrm>
              <a:off x="454901" y="703047"/>
              <a:ext cx="34290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Section 5:</a:t>
              </a:r>
              <a:endParaRPr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05" name="Google Shape;405;p35"/>
            <p:cNvSpPr txBox="1"/>
            <p:nvPr/>
          </p:nvSpPr>
          <p:spPr>
            <a:xfrm>
              <a:off x="454905" y="1805520"/>
              <a:ext cx="4516200" cy="140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CHALLENGES </a:t>
              </a:r>
              <a:endParaRPr sz="61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&amp;</a:t>
              </a:r>
              <a:r>
                <a:rPr lang="ru" sz="61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 </a:t>
              </a:r>
              <a:r>
                <a:rPr lang="ru" sz="6100">
                  <a:solidFill>
                    <a:srgbClr val="EE3438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VICTORIES</a:t>
              </a:r>
              <a:endParaRPr sz="61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36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411" name="Google Shape;411;p36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12" name="Google Shape;412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3" name="Google Shape;413;p36"/>
          <p:cNvPicPr preferRelativeResize="0"/>
          <p:nvPr/>
        </p:nvPicPr>
        <p:blipFill rotWithShape="1">
          <a:blip r:embed="rId4">
            <a:alphaModFix/>
          </a:blip>
          <a:srcRect b="14157" l="8847" r="8847" t="14157"/>
          <a:stretch/>
        </p:blipFill>
        <p:spPr>
          <a:xfrm>
            <a:off x="267225" y="175575"/>
            <a:ext cx="8609551" cy="4792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36"/>
          <p:cNvGrpSpPr/>
          <p:nvPr/>
        </p:nvGrpSpPr>
        <p:grpSpPr>
          <a:xfrm>
            <a:off x="1238425" y="1358176"/>
            <a:ext cx="6667200" cy="2427150"/>
            <a:chOff x="996575" y="1269138"/>
            <a:chExt cx="6667200" cy="2427150"/>
          </a:xfrm>
        </p:grpSpPr>
        <p:sp>
          <p:nvSpPr>
            <p:cNvPr id="415" name="Google Shape;415;p36"/>
            <p:cNvSpPr txBox="1"/>
            <p:nvPr/>
          </p:nvSpPr>
          <p:spPr>
            <a:xfrm>
              <a:off x="996575" y="1269138"/>
              <a:ext cx="6667200" cy="15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Systemic Racism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An Ongoing Struggle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16" name="Google Shape;416;p36"/>
            <p:cNvSpPr txBox="1"/>
            <p:nvPr/>
          </p:nvSpPr>
          <p:spPr>
            <a:xfrm>
              <a:off x="1291750" y="3059088"/>
              <a:ext cx="60768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Examples of economic and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social inequality.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7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422" name="Google Shape;422;p37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423" name="Google Shape;423;p37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24" name="Google Shape;424;p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37"/>
            <p:cNvGrpSpPr/>
            <p:nvPr/>
          </p:nvGrpSpPr>
          <p:grpSpPr>
            <a:xfrm>
              <a:off x="0" y="42588"/>
              <a:ext cx="9144003" cy="5058325"/>
              <a:chOff x="0" y="40800"/>
              <a:chExt cx="9144003" cy="5058325"/>
            </a:xfrm>
          </p:grpSpPr>
          <p:grpSp>
            <p:nvGrpSpPr>
              <p:cNvPr id="426" name="Google Shape;426;p37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427" name="Google Shape;427;p37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428" name="Google Shape;428;p3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29" name="Google Shape;429;p37"/>
              <p:cNvGrpSpPr/>
              <p:nvPr/>
            </p:nvGrpSpPr>
            <p:grpSpPr>
              <a:xfrm>
                <a:off x="0" y="4715644"/>
                <a:ext cx="9144003" cy="383481"/>
                <a:chOff x="0" y="4715644"/>
                <a:chExt cx="9144003" cy="383481"/>
              </a:xfrm>
            </p:grpSpPr>
            <p:pic>
              <p:nvPicPr>
                <p:cNvPr id="430" name="Google Shape;430;p3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31" name="Google Shape;431;p37"/>
                <p:cNvCxnSpPr/>
                <p:nvPr/>
              </p:nvCxnSpPr>
              <p:spPr>
                <a:xfrm>
                  <a:off x="0" y="4715644"/>
                  <a:ext cx="91440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pic>
        <p:nvPicPr>
          <p:cNvPr id="432" name="Google Shape;432;p37"/>
          <p:cNvPicPr preferRelativeResize="0"/>
          <p:nvPr/>
        </p:nvPicPr>
        <p:blipFill rotWithShape="1">
          <a:blip r:embed="rId6">
            <a:alphaModFix/>
          </a:blip>
          <a:srcRect b="0" l="24727" r="0" t="0"/>
          <a:stretch/>
        </p:blipFill>
        <p:spPr>
          <a:xfrm>
            <a:off x="4626249" y="878875"/>
            <a:ext cx="4517799" cy="336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37"/>
          <p:cNvGrpSpPr/>
          <p:nvPr/>
        </p:nvGrpSpPr>
        <p:grpSpPr>
          <a:xfrm>
            <a:off x="-50" y="878875"/>
            <a:ext cx="4626300" cy="3364200"/>
            <a:chOff x="-50" y="878875"/>
            <a:chExt cx="4626300" cy="3364200"/>
          </a:xfrm>
        </p:grpSpPr>
        <p:sp>
          <p:nvSpPr>
            <p:cNvPr id="434" name="Google Shape;434;p37"/>
            <p:cNvSpPr/>
            <p:nvPr/>
          </p:nvSpPr>
          <p:spPr>
            <a:xfrm>
              <a:off x="-50" y="878875"/>
              <a:ext cx="4626300" cy="336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5" name="Google Shape;435;p37"/>
            <p:cNvGrpSpPr/>
            <p:nvPr/>
          </p:nvGrpSpPr>
          <p:grpSpPr>
            <a:xfrm>
              <a:off x="469750" y="1195900"/>
              <a:ext cx="3964200" cy="2318475"/>
              <a:chOff x="4257050" y="838725"/>
              <a:chExt cx="3964200" cy="2318475"/>
            </a:xfrm>
          </p:grpSpPr>
          <p:sp>
            <p:nvSpPr>
              <p:cNvPr id="436" name="Google Shape;436;p37"/>
              <p:cNvSpPr txBox="1"/>
              <p:nvPr/>
            </p:nvSpPr>
            <p:spPr>
              <a:xfrm>
                <a:off x="4257050" y="838725"/>
                <a:ext cx="3964200" cy="118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4800">
                    <a:solidFill>
                      <a:srgbClr val="242727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Legislative </a:t>
                </a:r>
                <a:endParaRPr sz="4800">
                  <a:solidFill>
                    <a:srgbClr val="242727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  <a:p>
                <a:pPr indent="0" lvl="0" marL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4800">
                    <a:solidFill>
                      <a:srgbClr val="242727"/>
                    </a:solidFill>
                    <a:latin typeface="Passion One"/>
                    <a:ea typeface="Passion One"/>
                    <a:cs typeface="Passion One"/>
                    <a:sym typeface="Passion One"/>
                  </a:rPr>
                  <a:t>Progress</a:t>
                </a:r>
                <a:endParaRPr sz="4800">
                  <a:solidFill>
                    <a:srgbClr val="242727"/>
                  </a:solidFill>
                  <a:latin typeface="Passion One"/>
                  <a:ea typeface="Passion One"/>
                  <a:cs typeface="Passion One"/>
                  <a:sym typeface="Passion One"/>
                </a:endParaRPr>
              </a:p>
            </p:txBody>
          </p:sp>
          <p:sp>
            <p:nvSpPr>
              <p:cNvPr id="437" name="Google Shape;437;p37"/>
              <p:cNvSpPr txBox="1"/>
              <p:nvPr/>
            </p:nvSpPr>
            <p:spPr>
              <a:xfrm>
                <a:off x="4257050" y="2242800"/>
                <a:ext cx="39642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800">
                    <a:solidFill>
                      <a:srgbClr val="242727"/>
                    </a:solidFill>
                    <a:latin typeface="Roboto"/>
                    <a:ea typeface="Roboto"/>
                    <a:cs typeface="Roboto"/>
                    <a:sym typeface="Roboto"/>
                  </a:rPr>
                  <a:t>Civil Rights Act of 1964 and Voting </a:t>
                </a:r>
                <a:endParaRPr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800">
                    <a:solidFill>
                      <a:srgbClr val="242727"/>
                    </a:solidFill>
                    <a:latin typeface="Roboto"/>
                    <a:ea typeface="Roboto"/>
                    <a:cs typeface="Roboto"/>
                    <a:sym typeface="Roboto"/>
                  </a:rPr>
                  <a:t>Rights Act of 1965.</a:t>
                </a:r>
                <a:endParaRPr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242727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8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443" name="Google Shape;443;p38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444" name="Google Shape;444;p38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45" name="Google Shape;445;p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46" name="Google Shape;446;p38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47" name="Google Shape;4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95905"/>
            <a:ext cx="9144003" cy="2147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38"/>
          <p:cNvGrpSpPr/>
          <p:nvPr/>
        </p:nvGrpSpPr>
        <p:grpSpPr>
          <a:xfrm>
            <a:off x="447207" y="817380"/>
            <a:ext cx="8250725" cy="1746766"/>
            <a:chOff x="4257050" y="891973"/>
            <a:chExt cx="4760400" cy="1746766"/>
          </a:xfrm>
        </p:grpSpPr>
        <p:sp>
          <p:nvSpPr>
            <p:cNvPr id="449" name="Google Shape;449;p38"/>
            <p:cNvSpPr txBox="1"/>
            <p:nvPr/>
          </p:nvSpPr>
          <p:spPr>
            <a:xfrm>
              <a:off x="4257050" y="891973"/>
              <a:ext cx="4760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Educational Gaps and </a:t>
              </a:r>
              <a:endPara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Efforts to Close Them</a:t>
              </a:r>
              <a:endPara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50" name="Google Shape;450;p38"/>
            <p:cNvSpPr txBox="1"/>
            <p:nvPr/>
          </p:nvSpPr>
          <p:spPr>
            <a:xfrm>
              <a:off x="4257050" y="2361539"/>
              <a:ext cx="47604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Disparities in education and scholarships supporting change.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51" name="Google Shape;451;p38"/>
          <p:cNvPicPr preferRelativeResize="0"/>
          <p:nvPr/>
        </p:nvPicPr>
        <p:blipFill rotWithShape="1">
          <a:blip r:embed="rId5">
            <a:alphaModFix/>
          </a:blip>
          <a:srcRect b="8817" l="2597" r="2606" t="51463"/>
          <a:stretch/>
        </p:blipFill>
        <p:spPr>
          <a:xfrm>
            <a:off x="575" y="2987978"/>
            <a:ext cx="9144003" cy="21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39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457" name="Google Shape;457;p39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458" name="Google Shape;458;p39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59" name="Google Shape;459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60" name="Google Shape;460;p39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61" name="Google Shape;461;p39"/>
          <p:cNvCxnSpPr/>
          <p:nvPr/>
        </p:nvCxnSpPr>
        <p:spPr>
          <a:xfrm>
            <a:off x="0" y="423863"/>
            <a:ext cx="91437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62" name="Google Shape;462;p39"/>
          <p:cNvGrpSpPr/>
          <p:nvPr/>
        </p:nvGrpSpPr>
        <p:grpSpPr>
          <a:xfrm>
            <a:off x="454914" y="703050"/>
            <a:ext cx="8242525" cy="2519974"/>
            <a:chOff x="454901" y="703047"/>
            <a:chExt cx="4516205" cy="2519974"/>
          </a:xfrm>
        </p:grpSpPr>
        <p:sp>
          <p:nvSpPr>
            <p:cNvPr id="463" name="Google Shape;463;p39"/>
            <p:cNvSpPr txBox="1"/>
            <p:nvPr/>
          </p:nvSpPr>
          <p:spPr>
            <a:xfrm>
              <a:off x="454901" y="703047"/>
              <a:ext cx="34290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Section 6:</a:t>
              </a:r>
              <a:endParaRPr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64" name="Google Shape;464;p39"/>
            <p:cNvSpPr txBox="1"/>
            <p:nvPr/>
          </p:nvSpPr>
          <p:spPr>
            <a:xfrm>
              <a:off x="454905" y="1653120"/>
              <a:ext cx="45162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8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CELEBRATING </a:t>
              </a:r>
              <a:r>
                <a:rPr lang="ru" sz="68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BLACK </a:t>
              </a:r>
              <a:endParaRPr sz="6800">
                <a:solidFill>
                  <a:srgbClr val="F68927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8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HISTORY</a:t>
              </a:r>
              <a:r>
                <a:rPr lang="ru" sz="68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 </a:t>
              </a:r>
              <a:r>
                <a:rPr lang="ru" sz="6800">
                  <a:solidFill>
                    <a:srgbClr val="EE3438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MONTH TODAY</a:t>
              </a:r>
              <a:endParaRPr sz="68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pic>
        <p:nvPicPr>
          <p:cNvPr id="465" name="Google Shape;465;p39"/>
          <p:cNvPicPr preferRelativeResize="0"/>
          <p:nvPr/>
        </p:nvPicPr>
        <p:blipFill rotWithShape="1">
          <a:blip r:embed="rId4">
            <a:alphaModFix/>
          </a:blip>
          <a:srcRect b="0" l="0" r="0" t="63130"/>
          <a:stretch/>
        </p:blipFill>
        <p:spPr>
          <a:xfrm>
            <a:off x="469750" y="3435174"/>
            <a:ext cx="8227702" cy="17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40"/>
          <p:cNvGrpSpPr/>
          <p:nvPr/>
        </p:nvGrpSpPr>
        <p:grpSpPr>
          <a:xfrm>
            <a:off x="-51" y="-62"/>
            <a:ext cx="9144103" cy="5145600"/>
            <a:chOff x="-76300" y="76200"/>
            <a:chExt cx="9144103" cy="5145600"/>
          </a:xfrm>
        </p:grpSpPr>
        <p:sp>
          <p:nvSpPr>
            <p:cNvPr id="471" name="Google Shape;471;p40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72" name="Google Shape;472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3" name="Google Shape;47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151" y="0"/>
            <a:ext cx="288484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40"/>
          <p:cNvGrpSpPr/>
          <p:nvPr/>
        </p:nvGrpSpPr>
        <p:grpSpPr>
          <a:xfrm>
            <a:off x="-1125" y="423863"/>
            <a:ext cx="9145200" cy="4293562"/>
            <a:chOff x="-1125" y="423863"/>
            <a:chExt cx="9145200" cy="4293562"/>
          </a:xfrm>
        </p:grpSpPr>
        <p:cxnSp>
          <p:nvCxnSpPr>
            <p:cNvPr id="475" name="Google Shape;475;p40"/>
            <p:cNvCxnSpPr/>
            <p:nvPr/>
          </p:nvCxnSpPr>
          <p:spPr>
            <a:xfrm>
              <a:off x="-1125" y="4717425"/>
              <a:ext cx="91452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40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7" name="Google Shape;477;p40"/>
          <p:cNvGrpSpPr/>
          <p:nvPr/>
        </p:nvGrpSpPr>
        <p:grpSpPr>
          <a:xfrm>
            <a:off x="447050" y="838725"/>
            <a:ext cx="4760400" cy="2091346"/>
            <a:chOff x="4257050" y="838725"/>
            <a:chExt cx="4760400" cy="2091346"/>
          </a:xfrm>
        </p:grpSpPr>
        <p:sp>
          <p:nvSpPr>
            <p:cNvPr id="478" name="Google Shape;478;p40"/>
            <p:cNvSpPr txBox="1"/>
            <p:nvPr/>
          </p:nvSpPr>
          <p:spPr>
            <a:xfrm>
              <a:off x="4257050" y="838725"/>
              <a:ext cx="47604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Annual Themes </a:t>
              </a:r>
              <a:endPara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5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and Their Meaning</a:t>
              </a:r>
              <a:endPara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79" name="Google Shape;479;p40"/>
            <p:cNvSpPr txBox="1"/>
            <p:nvPr/>
          </p:nvSpPr>
          <p:spPr>
            <a:xfrm>
              <a:off x="4257050" y="2292871"/>
              <a:ext cx="4760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“Black Resistance” (2023) or “Health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and Wellness” (2022).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1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485" name="Google Shape;485;p41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486" name="Google Shape;486;p41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87" name="Google Shape;487;p4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88" name="Google Shape;488;p41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89" name="Google Shape;489;p41"/>
          <p:cNvGrpSpPr/>
          <p:nvPr/>
        </p:nvGrpSpPr>
        <p:grpSpPr>
          <a:xfrm>
            <a:off x="447207" y="817380"/>
            <a:ext cx="8250725" cy="1537987"/>
            <a:chOff x="4257050" y="891973"/>
            <a:chExt cx="4760400" cy="1537987"/>
          </a:xfrm>
        </p:grpSpPr>
        <p:sp>
          <p:nvSpPr>
            <p:cNvPr id="490" name="Google Shape;490;p41"/>
            <p:cNvSpPr txBox="1"/>
            <p:nvPr/>
          </p:nvSpPr>
          <p:spPr>
            <a:xfrm>
              <a:off x="4257050" y="891973"/>
              <a:ext cx="4760400" cy="54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How Schools Celebrate</a:t>
              </a:r>
              <a:endPara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491" name="Google Shape;491;p41"/>
            <p:cNvSpPr txBox="1"/>
            <p:nvPr/>
          </p:nvSpPr>
          <p:spPr>
            <a:xfrm>
              <a:off x="4257050" y="1792761"/>
              <a:ext cx="4760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about the projects, collections and excursions to museums that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are held annually for schoolchildren.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92" name="Google Shape;492;p41"/>
          <p:cNvPicPr preferRelativeResize="0"/>
          <p:nvPr/>
        </p:nvPicPr>
        <p:blipFill rotWithShape="1">
          <a:blip r:embed="rId4">
            <a:alphaModFix/>
          </a:blip>
          <a:srcRect b="35656" l="0" r="0" t="16282"/>
          <a:stretch/>
        </p:blipFill>
        <p:spPr>
          <a:xfrm>
            <a:off x="575" y="2682125"/>
            <a:ext cx="9144003" cy="246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5"/>
          <p:cNvGrpSpPr/>
          <p:nvPr/>
        </p:nvGrpSpPr>
        <p:grpSpPr>
          <a:xfrm>
            <a:off x="-51" y="-62"/>
            <a:ext cx="9144103" cy="5145600"/>
            <a:chOff x="-76300" y="76200"/>
            <a:chExt cx="9144103" cy="5145600"/>
          </a:xfrm>
        </p:grpSpPr>
        <p:sp>
          <p:nvSpPr>
            <p:cNvPr id="115" name="Google Shape;115;p15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" name="Google Shape;11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118" name="Google Shape;118;p15"/>
          <p:cNvCxnSpPr/>
          <p:nvPr/>
        </p:nvCxnSpPr>
        <p:spPr>
          <a:xfrm>
            <a:off x="0" y="4717431"/>
            <a:ext cx="91434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5"/>
          <p:cNvSpPr txBox="1"/>
          <p:nvPr/>
        </p:nvSpPr>
        <p:spPr>
          <a:xfrm>
            <a:off x="454901" y="670575"/>
            <a:ext cx="3429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Section 1:</a:t>
            </a:r>
            <a:endParaRPr sz="5400"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454900" y="1587323"/>
            <a:ext cx="4954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8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rPr>
              <a:t>INTRODUCTION</a:t>
            </a:r>
            <a:r>
              <a:rPr lang="ru" sz="6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 </a:t>
            </a:r>
            <a:endParaRPr sz="6800"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800">
                <a:solidFill>
                  <a:srgbClr val="F68927"/>
                </a:solidFill>
                <a:latin typeface="Passion One"/>
                <a:ea typeface="Passion One"/>
                <a:cs typeface="Passion One"/>
                <a:sym typeface="Passion One"/>
              </a:rPr>
              <a:t>&amp;</a:t>
            </a:r>
            <a:r>
              <a:rPr lang="ru" sz="68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 </a:t>
            </a:r>
            <a:r>
              <a:rPr lang="ru" sz="68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rPr>
              <a:t>ORIGINS</a:t>
            </a:r>
            <a:endParaRPr sz="6800">
              <a:solidFill>
                <a:srgbClr val="EE343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42"/>
          <p:cNvGrpSpPr/>
          <p:nvPr/>
        </p:nvGrpSpPr>
        <p:grpSpPr>
          <a:xfrm>
            <a:off x="-51" y="-1050"/>
            <a:ext cx="9144103" cy="5145600"/>
            <a:chOff x="-51" y="-1050"/>
            <a:chExt cx="9144103" cy="5145600"/>
          </a:xfrm>
        </p:grpSpPr>
        <p:grpSp>
          <p:nvGrpSpPr>
            <p:cNvPr id="498" name="Google Shape;498;p42"/>
            <p:cNvGrpSpPr/>
            <p:nvPr/>
          </p:nvGrpSpPr>
          <p:grpSpPr>
            <a:xfrm>
              <a:off x="-51" y="-1050"/>
              <a:ext cx="9144103" cy="5145600"/>
              <a:chOff x="-76300" y="76200"/>
              <a:chExt cx="9144103" cy="5145600"/>
            </a:xfrm>
          </p:grpSpPr>
          <p:sp>
            <p:nvSpPr>
              <p:cNvPr id="499" name="Google Shape;499;p42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00" name="Google Shape;500;p4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1" name="Google Shape;501;p42"/>
            <p:cNvPicPr preferRelativeResize="0"/>
            <p:nvPr/>
          </p:nvPicPr>
          <p:blipFill rotWithShape="1">
            <a:blip r:embed="rId4">
              <a:alphaModFix/>
            </a:blip>
            <a:srcRect b="14157" l="8847" r="8847" t="14157"/>
            <a:stretch/>
          </p:blipFill>
          <p:spPr>
            <a:xfrm>
              <a:off x="267225" y="175575"/>
              <a:ext cx="8609551" cy="4792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2" name="Google Shape;502;p42"/>
          <p:cNvGrpSpPr/>
          <p:nvPr/>
        </p:nvGrpSpPr>
        <p:grpSpPr>
          <a:xfrm>
            <a:off x="1238401" y="1213044"/>
            <a:ext cx="6667200" cy="2717413"/>
            <a:chOff x="1238425" y="1281976"/>
            <a:chExt cx="6667200" cy="2717413"/>
          </a:xfrm>
        </p:grpSpPr>
        <p:sp>
          <p:nvSpPr>
            <p:cNvPr id="503" name="Google Shape;503;p42"/>
            <p:cNvSpPr txBox="1"/>
            <p:nvPr/>
          </p:nvSpPr>
          <p:spPr>
            <a:xfrm>
              <a:off x="1238425" y="1281976"/>
              <a:ext cx="6667200" cy="15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Closing</a:t>
              </a: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 </a:t>
              </a:r>
              <a:r>
                <a:rPr lang="ru" sz="61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Remarks &amp;</a:t>
              </a: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 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rgbClr val="EE3438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Key Takeaway</a:t>
              </a:r>
              <a:endParaRPr sz="61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grpSp>
          <p:nvGrpSpPr>
            <p:cNvPr id="504" name="Google Shape;504;p42"/>
            <p:cNvGrpSpPr/>
            <p:nvPr/>
          </p:nvGrpSpPr>
          <p:grpSpPr>
            <a:xfrm>
              <a:off x="1533600" y="3084988"/>
              <a:ext cx="6076800" cy="914400"/>
              <a:chOff x="1533600" y="3084988"/>
              <a:chExt cx="6076800" cy="914400"/>
            </a:xfrm>
          </p:grpSpPr>
          <p:sp>
            <p:nvSpPr>
              <p:cNvPr id="505" name="Google Shape;505;p42"/>
              <p:cNvSpPr txBox="1"/>
              <p:nvPr/>
            </p:nvSpPr>
            <p:spPr>
              <a:xfrm>
                <a:off x="1533600" y="3084988"/>
                <a:ext cx="6076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Inspirational quote:</a:t>
                </a: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06" name="Google Shape;506;p42"/>
              <p:cNvSpPr txBox="1"/>
              <p:nvPr/>
            </p:nvSpPr>
            <p:spPr>
              <a:xfrm>
                <a:off x="1533600" y="3362188"/>
                <a:ext cx="6076800" cy="63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i="1"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“The time is always right to do what is right.” </a:t>
                </a:r>
                <a:endParaRPr i="1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ru" sz="18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– Martin Luther King Jr.</a:t>
                </a:r>
                <a:endParaRPr i="1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6"/>
          <p:cNvGrpSpPr/>
          <p:nvPr/>
        </p:nvGrpSpPr>
        <p:grpSpPr>
          <a:xfrm>
            <a:off x="-51" y="-62"/>
            <a:ext cx="9144103" cy="5145600"/>
            <a:chOff x="-51" y="-62"/>
            <a:chExt cx="9144103" cy="5145600"/>
          </a:xfrm>
        </p:grpSpPr>
        <p:grpSp>
          <p:nvGrpSpPr>
            <p:cNvPr id="126" name="Google Shape;126;p16"/>
            <p:cNvGrpSpPr/>
            <p:nvPr/>
          </p:nvGrpSpPr>
          <p:grpSpPr>
            <a:xfrm>
              <a:off x="-51" y="-62"/>
              <a:ext cx="9144103" cy="5145600"/>
              <a:chOff x="-76300" y="76200"/>
              <a:chExt cx="9144103" cy="5145600"/>
            </a:xfrm>
          </p:grpSpPr>
          <p:sp>
            <p:nvSpPr>
              <p:cNvPr id="127" name="Google Shape;127;p16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28" name="Google Shape;128;p1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" name="Google Shape;129;p16"/>
            <p:cNvGrpSpPr/>
            <p:nvPr/>
          </p:nvGrpSpPr>
          <p:grpSpPr>
            <a:xfrm>
              <a:off x="0" y="42588"/>
              <a:ext cx="9144003" cy="5058325"/>
              <a:chOff x="0" y="40800"/>
              <a:chExt cx="9144003" cy="5058325"/>
            </a:xfrm>
          </p:grpSpPr>
          <p:grpSp>
            <p:nvGrpSpPr>
              <p:cNvPr id="130" name="Google Shape;130;p16"/>
              <p:cNvGrpSpPr/>
              <p:nvPr/>
            </p:nvGrpSpPr>
            <p:grpSpPr>
              <a:xfrm>
                <a:off x="0" y="40800"/>
                <a:ext cx="9143997" cy="381275"/>
                <a:chOff x="0" y="40800"/>
                <a:chExt cx="9143997" cy="381275"/>
              </a:xfrm>
            </p:grpSpPr>
            <p:cxnSp>
              <p:nvCxnSpPr>
                <p:cNvPr id="131" name="Google Shape;131;p16"/>
                <p:cNvCxnSpPr/>
                <p:nvPr/>
              </p:nvCxnSpPr>
              <p:spPr>
                <a:xfrm>
                  <a:off x="0" y="422075"/>
                  <a:ext cx="9143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pic>
              <p:nvPicPr>
                <p:cNvPr id="132" name="Google Shape;132;p1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189" r="268" t="0"/>
                <a:stretch/>
              </p:blipFill>
              <p:spPr>
                <a:xfrm>
                  <a:off x="0" y="40800"/>
                  <a:ext cx="9143997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33" name="Google Shape;133;p16"/>
              <p:cNvGrpSpPr/>
              <p:nvPr/>
            </p:nvGrpSpPr>
            <p:grpSpPr>
              <a:xfrm>
                <a:off x="0" y="4715644"/>
                <a:ext cx="9144003" cy="383481"/>
                <a:chOff x="0" y="4715644"/>
                <a:chExt cx="9144003" cy="383481"/>
              </a:xfrm>
            </p:grpSpPr>
            <p:pic>
              <p:nvPicPr>
                <p:cNvPr id="134" name="Google Shape;134;p1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179" r="179" t="0"/>
                <a:stretch/>
              </p:blipFill>
              <p:spPr>
                <a:xfrm>
                  <a:off x="0" y="4866975"/>
                  <a:ext cx="9144003" cy="23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35" name="Google Shape;135;p16"/>
                <p:cNvCxnSpPr/>
                <p:nvPr/>
              </p:nvCxnSpPr>
              <p:spPr>
                <a:xfrm>
                  <a:off x="0" y="4715644"/>
                  <a:ext cx="91440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6892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pic>
        <p:nvPicPr>
          <p:cNvPr id="136" name="Google Shape;13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50" y="895563"/>
            <a:ext cx="3352375" cy="335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6"/>
          <p:cNvGrpSpPr/>
          <p:nvPr/>
        </p:nvGrpSpPr>
        <p:grpSpPr>
          <a:xfrm>
            <a:off x="4257050" y="838719"/>
            <a:ext cx="4458000" cy="2409531"/>
            <a:chOff x="4257050" y="838719"/>
            <a:chExt cx="4458000" cy="2409531"/>
          </a:xfrm>
        </p:grpSpPr>
        <p:sp>
          <p:nvSpPr>
            <p:cNvPr id="138" name="Google Shape;138;p16"/>
            <p:cNvSpPr txBox="1"/>
            <p:nvPr/>
          </p:nvSpPr>
          <p:spPr>
            <a:xfrm>
              <a:off x="4257050" y="838719"/>
              <a:ext cx="4458000" cy="11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What is Black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History Month?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39" name="Google Shape;139;p16"/>
            <p:cNvSpPr txBox="1"/>
            <p:nvPr/>
          </p:nvSpPr>
          <p:spPr>
            <a:xfrm>
              <a:off x="4257050" y="2361750"/>
              <a:ext cx="3977700" cy="8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about this annual event, when it is held, in which countries and provide a general description of the purpose of the event.</a:t>
              </a:r>
              <a:endParaRPr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7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145" name="Google Shape;145;p17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6" name="Google Shape;14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17"/>
          <p:cNvPicPr preferRelativeResize="0"/>
          <p:nvPr/>
        </p:nvPicPr>
        <p:blipFill rotWithShape="1">
          <a:blip r:embed="rId4">
            <a:alphaModFix/>
          </a:blip>
          <a:srcRect b="14157" l="8847" r="8847" t="14157"/>
          <a:stretch/>
        </p:blipFill>
        <p:spPr>
          <a:xfrm>
            <a:off x="267225" y="175575"/>
            <a:ext cx="8609551" cy="4792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7"/>
          <p:cNvGrpSpPr/>
          <p:nvPr/>
        </p:nvGrpSpPr>
        <p:grpSpPr>
          <a:xfrm>
            <a:off x="1788300" y="1358171"/>
            <a:ext cx="5567400" cy="2427159"/>
            <a:chOff x="1546425" y="1269134"/>
            <a:chExt cx="5567400" cy="2427159"/>
          </a:xfrm>
        </p:grpSpPr>
        <p:sp>
          <p:nvSpPr>
            <p:cNvPr id="149" name="Google Shape;149;p17"/>
            <p:cNvSpPr txBox="1"/>
            <p:nvPr/>
          </p:nvSpPr>
          <p:spPr>
            <a:xfrm>
              <a:off x="2101125" y="1269134"/>
              <a:ext cx="4458000" cy="15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Why Do We 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Celebrate It?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1546425" y="3059093"/>
              <a:ext cx="5567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Talk about the importance of honoring the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achievements and struggles of black people.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8"/>
          <p:cNvGrpSpPr/>
          <p:nvPr/>
        </p:nvGrpSpPr>
        <p:grpSpPr>
          <a:xfrm>
            <a:off x="-51" y="-1062"/>
            <a:ext cx="9144103" cy="5145600"/>
            <a:chOff x="-76300" y="76200"/>
            <a:chExt cx="9144103" cy="5145600"/>
          </a:xfrm>
        </p:grpSpPr>
        <p:sp>
          <p:nvSpPr>
            <p:cNvPr id="156" name="Google Shape;156;p18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7" name="Google Shape;15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18"/>
          <p:cNvPicPr preferRelativeResize="0"/>
          <p:nvPr/>
        </p:nvPicPr>
        <p:blipFill rotWithShape="1">
          <a:blip r:embed="rId4">
            <a:alphaModFix/>
          </a:blip>
          <a:srcRect b="0" l="37161" r="12072" t="0"/>
          <a:stretch/>
        </p:blipFill>
        <p:spPr>
          <a:xfrm>
            <a:off x="4179000" y="-1050"/>
            <a:ext cx="4660200" cy="51456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447050" y="838719"/>
            <a:ext cx="4458000" cy="2381055"/>
            <a:chOff x="4257050" y="838719"/>
            <a:chExt cx="4458000" cy="2381055"/>
          </a:xfrm>
        </p:grpSpPr>
        <p:sp>
          <p:nvSpPr>
            <p:cNvPr id="160" name="Google Shape;160;p18"/>
            <p:cNvSpPr txBox="1"/>
            <p:nvPr/>
          </p:nvSpPr>
          <p:spPr>
            <a:xfrm>
              <a:off x="4257050" y="838719"/>
              <a:ext cx="4458000" cy="14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5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Historical </a:t>
              </a:r>
              <a:endParaRPr sz="5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Background</a:t>
              </a:r>
              <a:endParaRPr sz="6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61" name="Google Shape;161;p18"/>
            <p:cNvSpPr txBox="1"/>
            <p:nvPr/>
          </p:nvSpPr>
          <p:spPr>
            <a:xfrm>
              <a:off x="4257050" y="2582574"/>
              <a:ext cx="39777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when people first started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celebrating this event.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62" name="Google Shape;162;p18"/>
          <p:cNvCxnSpPr/>
          <p:nvPr/>
        </p:nvCxnSpPr>
        <p:spPr>
          <a:xfrm>
            <a:off x="0" y="4716431"/>
            <a:ext cx="91446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-51" y="-1050"/>
            <a:ext cx="9144103" cy="5145600"/>
            <a:chOff x="-51" y="-1050"/>
            <a:chExt cx="9144103" cy="5145600"/>
          </a:xfrm>
        </p:grpSpPr>
        <p:grpSp>
          <p:nvGrpSpPr>
            <p:cNvPr id="168" name="Google Shape;168;p19"/>
            <p:cNvGrpSpPr/>
            <p:nvPr/>
          </p:nvGrpSpPr>
          <p:grpSpPr>
            <a:xfrm>
              <a:off x="-51" y="-1050"/>
              <a:ext cx="9144103" cy="5145600"/>
              <a:chOff x="-76300" y="76200"/>
              <a:chExt cx="9144103" cy="5145600"/>
            </a:xfrm>
          </p:grpSpPr>
          <p:sp>
            <p:nvSpPr>
              <p:cNvPr id="169" name="Google Shape;169;p19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70" name="Google Shape;170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1" name="Google Shape;171;p19"/>
            <p:cNvPicPr preferRelativeResize="0"/>
            <p:nvPr/>
          </p:nvPicPr>
          <p:blipFill rotWithShape="1">
            <a:blip r:embed="rId4">
              <a:alphaModFix/>
            </a:blip>
            <a:srcRect b="14157" l="8847" r="8847" t="14157"/>
            <a:stretch/>
          </p:blipFill>
          <p:spPr>
            <a:xfrm>
              <a:off x="267225" y="175575"/>
              <a:ext cx="8609551" cy="4792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19"/>
          <p:cNvGrpSpPr/>
          <p:nvPr/>
        </p:nvGrpSpPr>
        <p:grpSpPr>
          <a:xfrm>
            <a:off x="1788300" y="1358171"/>
            <a:ext cx="5567400" cy="2427159"/>
            <a:chOff x="1546425" y="1269134"/>
            <a:chExt cx="5567400" cy="2427159"/>
          </a:xfrm>
        </p:grpSpPr>
        <p:sp>
          <p:nvSpPr>
            <p:cNvPr id="173" name="Google Shape;173;p19"/>
            <p:cNvSpPr txBox="1"/>
            <p:nvPr/>
          </p:nvSpPr>
          <p:spPr>
            <a:xfrm>
              <a:off x="2101125" y="1269134"/>
              <a:ext cx="4458000" cy="15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When It 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1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Expanded</a:t>
              </a:r>
              <a:endParaRPr sz="6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74" name="Google Shape;174;p19"/>
            <p:cNvSpPr txBox="1"/>
            <p:nvPr/>
          </p:nvSpPr>
          <p:spPr>
            <a:xfrm>
              <a:off x="1546425" y="3059093"/>
              <a:ext cx="55674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the audience when and who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expanded this event.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0"/>
          <p:cNvGrpSpPr/>
          <p:nvPr/>
        </p:nvGrpSpPr>
        <p:grpSpPr>
          <a:xfrm>
            <a:off x="-51" y="-1050"/>
            <a:ext cx="9144951" cy="5145600"/>
            <a:chOff x="-51" y="-1050"/>
            <a:chExt cx="9144951" cy="5145600"/>
          </a:xfrm>
        </p:grpSpPr>
        <p:grpSp>
          <p:nvGrpSpPr>
            <p:cNvPr id="180" name="Google Shape;180;p20"/>
            <p:cNvGrpSpPr/>
            <p:nvPr/>
          </p:nvGrpSpPr>
          <p:grpSpPr>
            <a:xfrm>
              <a:off x="-51" y="-1050"/>
              <a:ext cx="9144103" cy="5145600"/>
              <a:chOff x="-76300" y="76200"/>
              <a:chExt cx="9144103" cy="5145600"/>
            </a:xfrm>
          </p:grpSpPr>
          <p:sp>
            <p:nvSpPr>
              <p:cNvPr id="181" name="Google Shape;181;p20"/>
              <p:cNvSpPr/>
              <p:nvPr/>
            </p:nvSpPr>
            <p:spPr>
              <a:xfrm>
                <a:off x="-76300" y="76200"/>
                <a:ext cx="9144000" cy="5145600"/>
              </a:xfrm>
              <a:prstGeom prst="rect">
                <a:avLst/>
              </a:prstGeom>
              <a:solidFill>
                <a:srgbClr val="2125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82" name="Google Shape;182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76200" y="76200"/>
                <a:ext cx="914400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83" name="Google Shape;183;p20"/>
            <p:cNvCxnSpPr/>
            <p:nvPr/>
          </p:nvCxnSpPr>
          <p:spPr>
            <a:xfrm>
              <a:off x="0" y="4717431"/>
              <a:ext cx="91449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20"/>
            <p:cNvCxnSpPr/>
            <p:nvPr/>
          </p:nvCxnSpPr>
          <p:spPr>
            <a:xfrm>
              <a:off x="0" y="423863"/>
              <a:ext cx="9143700" cy="0"/>
            </a:xfrm>
            <a:prstGeom prst="straightConnector1">
              <a:avLst/>
            </a:prstGeom>
            <a:noFill/>
            <a:ln cap="flat" cmpd="sng" w="28575">
              <a:solidFill>
                <a:srgbClr val="F6892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2577" y="905100"/>
            <a:ext cx="2963075" cy="335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0"/>
          <p:cNvGrpSpPr/>
          <p:nvPr/>
        </p:nvGrpSpPr>
        <p:grpSpPr>
          <a:xfrm>
            <a:off x="454900" y="670575"/>
            <a:ext cx="4954800" cy="3271748"/>
            <a:chOff x="454900" y="670575"/>
            <a:chExt cx="4954800" cy="3271748"/>
          </a:xfrm>
        </p:grpSpPr>
        <p:sp>
          <p:nvSpPr>
            <p:cNvPr id="187" name="Google Shape;187;p20"/>
            <p:cNvSpPr txBox="1"/>
            <p:nvPr/>
          </p:nvSpPr>
          <p:spPr>
            <a:xfrm>
              <a:off x="454901" y="670575"/>
              <a:ext cx="34290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Section 2:</a:t>
              </a:r>
              <a:endParaRPr sz="5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88" name="Google Shape;188;p20"/>
            <p:cNvSpPr txBox="1"/>
            <p:nvPr/>
          </p:nvSpPr>
          <p:spPr>
            <a:xfrm>
              <a:off x="454900" y="1587323"/>
              <a:ext cx="4954800" cy="23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8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KEY </a:t>
              </a:r>
              <a:endParaRPr sz="68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6800">
                  <a:solidFill>
                    <a:srgbClr val="F68927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HISTORICAL</a:t>
              </a:r>
              <a:r>
                <a:rPr lang="ru" sz="6800">
                  <a:solidFill>
                    <a:srgbClr val="01A15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 </a:t>
              </a:r>
              <a:endParaRPr sz="6800">
                <a:solidFill>
                  <a:srgbClr val="01A15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l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800">
                  <a:solidFill>
                    <a:srgbClr val="EE3438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FIGURES</a:t>
              </a:r>
              <a:endParaRPr sz="6800">
                <a:solidFill>
                  <a:srgbClr val="EE3438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1"/>
          <p:cNvGrpSpPr/>
          <p:nvPr/>
        </p:nvGrpSpPr>
        <p:grpSpPr>
          <a:xfrm>
            <a:off x="-51" y="-1050"/>
            <a:ext cx="9144103" cy="5145600"/>
            <a:chOff x="-76300" y="76200"/>
            <a:chExt cx="9144103" cy="5145600"/>
          </a:xfrm>
        </p:grpSpPr>
        <p:sp>
          <p:nvSpPr>
            <p:cNvPr id="194" name="Google Shape;194;p21"/>
            <p:cNvSpPr/>
            <p:nvPr/>
          </p:nvSpPr>
          <p:spPr>
            <a:xfrm>
              <a:off x="-76300" y="76200"/>
              <a:ext cx="9144000" cy="5145600"/>
            </a:xfrm>
            <a:prstGeom prst="rect">
              <a:avLst/>
            </a:prstGeom>
            <a:solidFill>
              <a:srgbClr val="2125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5" name="Google Shape;19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76200" y="7620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6" name="Google Shape;196;p21"/>
          <p:cNvPicPr preferRelativeResize="0"/>
          <p:nvPr/>
        </p:nvPicPr>
        <p:blipFill rotWithShape="1">
          <a:blip r:embed="rId4">
            <a:alphaModFix/>
          </a:blip>
          <a:srcRect b="5248" l="11587" r="27522" t="33861"/>
          <a:stretch/>
        </p:blipFill>
        <p:spPr>
          <a:xfrm flipH="1">
            <a:off x="1" y="988"/>
            <a:ext cx="51435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grpSp>
        <p:nvGrpSpPr>
          <p:cNvPr id="197" name="Google Shape;197;p21"/>
          <p:cNvGrpSpPr/>
          <p:nvPr/>
        </p:nvGrpSpPr>
        <p:grpSpPr>
          <a:xfrm>
            <a:off x="4229494" y="838719"/>
            <a:ext cx="4458000" cy="2473006"/>
            <a:chOff x="4272794" y="838719"/>
            <a:chExt cx="4458000" cy="2473006"/>
          </a:xfrm>
        </p:grpSpPr>
        <p:sp>
          <p:nvSpPr>
            <p:cNvPr id="198" name="Google Shape;198;p21"/>
            <p:cNvSpPr txBox="1"/>
            <p:nvPr/>
          </p:nvSpPr>
          <p:spPr>
            <a:xfrm>
              <a:off x="4272794" y="838719"/>
              <a:ext cx="4458000" cy="17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Carter G. Woodson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The Father of Black 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  <a:p>
              <a:pPr indent="0" lvl="0" marL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7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History Month</a:t>
              </a:r>
              <a:endParaRPr sz="47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199" name="Google Shape;199;p21"/>
            <p:cNvSpPr txBox="1"/>
            <p:nvPr/>
          </p:nvSpPr>
          <p:spPr>
            <a:xfrm>
              <a:off x="4272794" y="2674525"/>
              <a:ext cx="4458000" cy="63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Tell about his vision and contribution 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to historical awareness.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00" name="Google Shape;200;p21"/>
          <p:cNvCxnSpPr/>
          <p:nvPr/>
        </p:nvCxnSpPr>
        <p:spPr>
          <a:xfrm>
            <a:off x="0" y="4717431"/>
            <a:ext cx="9144600" cy="0"/>
          </a:xfrm>
          <a:prstGeom prst="straightConnector1">
            <a:avLst/>
          </a:prstGeom>
          <a:noFill/>
          <a:ln cap="flat" cmpd="sng" w="28575">
            <a:solidFill>
              <a:srgbClr val="F6892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