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10692000" cx="7560000"/>
  <p:notesSz cx="6858000" cy="9144000"/>
  <p:embeddedFontLst>
    <p:embeddedFont>
      <p:font typeface="Montserrat SemiBold"/>
      <p:regular r:id="rId7"/>
      <p:bold r:id="rId8"/>
      <p:italic r:id="rId9"/>
      <p:boldItalic r:id="rId10"/>
    </p:embeddedFont>
    <p:embeddedFont>
      <p:font typeface="Montserrat Medium"/>
      <p:regular r:id="rId11"/>
      <p:bold r:id="rId12"/>
      <p:italic r:id="rId13"/>
      <p:boldItalic r:id="rId14"/>
    </p:embeddedFont>
    <p:embeddedFont>
      <p:font typeface="Montserrat ExtraBold"/>
      <p:bold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Medium-regular.fntdata"/><Relationship Id="rId10" Type="http://schemas.openxmlformats.org/officeDocument/2006/relationships/font" Target="fonts/MontserratSemiBold-boldItalic.fntdata"/><Relationship Id="rId13" Type="http://schemas.openxmlformats.org/officeDocument/2006/relationships/font" Target="fonts/MontserratMedium-italic.fntdata"/><Relationship Id="rId12" Type="http://schemas.openxmlformats.org/officeDocument/2006/relationships/font" Target="fonts/MontserratMedium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SemiBold-italic.fntdata"/><Relationship Id="rId15" Type="http://schemas.openxmlformats.org/officeDocument/2006/relationships/font" Target="fonts/MontserratExtraBold-bold.fntdata"/><Relationship Id="rId14" Type="http://schemas.openxmlformats.org/officeDocument/2006/relationships/font" Target="fonts/MontserratMedium-boldItalic.fntdata"/><Relationship Id="rId16" Type="http://schemas.openxmlformats.org/officeDocument/2006/relationships/font" Target="fonts/MontserratExtraBold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MontserratSemiBold-regular.fntdata"/><Relationship Id="rId8" Type="http://schemas.openxmlformats.org/officeDocument/2006/relationships/font" Target="fonts/Montserrat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g303f36527f2_0_743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1" name="Google Shape;601;g303f36527f2_0_7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394500" y="95376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26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4259550" y="8806463"/>
            <a:ext cx="194400" cy="194400"/>
          </a:xfrm>
          <a:prstGeom prst="roundRect">
            <a:avLst>
              <a:gd fmla="val 16667" name="adj"/>
            </a:avLst>
          </a:prstGeom>
          <a:solidFill>
            <a:srgbClr val="DC85E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4259550" y="9293925"/>
            <a:ext cx="194400" cy="194400"/>
          </a:xfrm>
          <a:prstGeom prst="roundRect">
            <a:avLst>
              <a:gd fmla="val 16667" name="adj"/>
            </a:avLst>
          </a:prstGeom>
          <a:solidFill>
            <a:srgbClr val="DC85E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3106150" y="9050188"/>
            <a:ext cx="194400" cy="1944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6E7CE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3682850" y="9050198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13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547900" y="9050198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16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915600" y="6811615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21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6915600" y="6324145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7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6627250" y="7061666"/>
            <a:ext cx="194400" cy="194400"/>
          </a:xfrm>
          <a:prstGeom prst="roundRect">
            <a:avLst>
              <a:gd fmla="val 16667" name="adj"/>
            </a:avLst>
          </a:prstGeom>
          <a:solidFill>
            <a:srgbClr val="DC85E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6627250" y="6567878"/>
            <a:ext cx="194400" cy="194400"/>
          </a:xfrm>
          <a:prstGeom prst="roundRect">
            <a:avLst>
              <a:gd fmla="val 16667" name="adj"/>
            </a:avLst>
          </a:prstGeom>
          <a:solidFill>
            <a:srgbClr val="DC85E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6627250" y="705535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27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473850" y="7299085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30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6627250" y="6811615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20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7" name="Google Shape;67;p13"/>
          <p:cNvSpPr/>
          <p:nvPr/>
        </p:nvSpPr>
        <p:spPr>
          <a:xfrm rot="10800000">
            <a:off x="450100" y="25"/>
            <a:ext cx="1924500" cy="866700"/>
          </a:xfrm>
          <a:prstGeom prst="round2SameRect">
            <a:avLst>
              <a:gd fmla="val 5409" name="adj1"/>
              <a:gd fmla="val 0" name="adj2"/>
            </a:avLst>
          </a:prstGeom>
          <a:solidFill>
            <a:srgbClr val="6E7CE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450000" y="94675"/>
            <a:ext cx="19245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4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2024</a:t>
            </a:r>
            <a:endParaRPr sz="4400">
              <a:solidFill>
                <a:schemeClr val="lt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829400" y="283225"/>
            <a:ext cx="4622400" cy="3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950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BIWEEKLY PAYROLL CALENDAR</a:t>
            </a:r>
            <a:endParaRPr sz="1950">
              <a:solidFill>
                <a:srgbClr val="43434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grpSp>
        <p:nvGrpSpPr>
          <p:cNvPr id="70" name="Google Shape;70;p13"/>
          <p:cNvGrpSpPr/>
          <p:nvPr/>
        </p:nvGrpSpPr>
        <p:grpSpPr>
          <a:xfrm>
            <a:off x="450000" y="1265350"/>
            <a:ext cx="1924600" cy="1750968"/>
            <a:chOff x="450000" y="1265350"/>
            <a:chExt cx="1924600" cy="1750968"/>
          </a:xfrm>
        </p:grpSpPr>
        <p:sp>
          <p:nvSpPr>
            <p:cNvPr id="71" name="Google Shape;71;p13"/>
            <p:cNvSpPr txBox="1"/>
            <p:nvPr/>
          </p:nvSpPr>
          <p:spPr>
            <a:xfrm>
              <a:off x="18918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18918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131515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1891850" y="1846975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1891850" y="2334450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218020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102680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1026800" y="233444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738450" y="2334449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0" name="Google Shape;80;p13"/>
            <p:cNvGrpSpPr/>
            <p:nvPr/>
          </p:nvGrpSpPr>
          <p:grpSpPr>
            <a:xfrm>
              <a:off x="450000" y="1265350"/>
              <a:ext cx="1924600" cy="256200"/>
              <a:chOff x="450000" y="1265350"/>
              <a:chExt cx="1924600" cy="256200"/>
            </a:xfrm>
          </p:grpSpPr>
          <p:sp>
            <p:nvSpPr>
              <p:cNvPr id="81" name="Google Shape;81;p13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JANUARY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83" name="Google Shape;83;p13"/>
            <p:cNvSpPr txBox="1"/>
            <p:nvPr/>
          </p:nvSpPr>
          <p:spPr>
            <a:xfrm>
              <a:off x="4501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7384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10268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13151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16035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18918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21802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738450" y="1846988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73845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102680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160350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189185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4501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7384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10268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13151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16035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21802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4501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7384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13151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16035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18918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6" name="Google Shape;106;p13"/>
            <p:cNvSpPr txBox="1"/>
            <p:nvPr/>
          </p:nvSpPr>
          <p:spPr>
            <a:xfrm>
              <a:off x="21802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4501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7384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10268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13151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16035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21802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45010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73845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1315150" y="2821900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6E7C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131515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2817700" y="1265350"/>
            <a:ext cx="1924600" cy="1750963"/>
            <a:chOff x="2817700" y="1265350"/>
            <a:chExt cx="1924600" cy="1750963"/>
          </a:xfrm>
        </p:grpSpPr>
        <p:sp>
          <p:nvSpPr>
            <p:cNvPr id="118" name="Google Shape;118;p13"/>
            <p:cNvSpPr/>
            <p:nvPr/>
          </p:nvSpPr>
          <p:spPr>
            <a:xfrm>
              <a:off x="4259550" y="1846999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4259550" y="2334449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31061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36828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3106150" y="2578188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3" name="Google Shape;123;p13"/>
            <p:cNvGrpSpPr/>
            <p:nvPr/>
          </p:nvGrpSpPr>
          <p:grpSpPr>
            <a:xfrm>
              <a:off x="2817700" y="1265350"/>
              <a:ext cx="1924600" cy="256200"/>
              <a:chOff x="450000" y="1265350"/>
              <a:chExt cx="1924600" cy="256200"/>
            </a:xfrm>
          </p:grpSpPr>
          <p:sp>
            <p:nvSpPr>
              <p:cNvPr id="124" name="Google Shape;124;p13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FEBRUARY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126" name="Google Shape;126;p13"/>
            <p:cNvSpPr txBox="1"/>
            <p:nvPr/>
          </p:nvSpPr>
          <p:spPr>
            <a:xfrm>
              <a:off x="28178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31061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33945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36828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39712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42595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45479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397120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425955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35" name="Google Shape;135;p13"/>
            <p:cNvSpPr txBox="1"/>
            <p:nvPr/>
          </p:nvSpPr>
          <p:spPr>
            <a:xfrm>
              <a:off x="454790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28178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33945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36828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39712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42595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41" name="Google Shape;141;p13"/>
            <p:cNvSpPr txBox="1"/>
            <p:nvPr/>
          </p:nvSpPr>
          <p:spPr>
            <a:xfrm>
              <a:off x="45479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28178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43" name="Google Shape;143;p13"/>
            <p:cNvSpPr txBox="1"/>
            <p:nvPr/>
          </p:nvSpPr>
          <p:spPr>
            <a:xfrm>
              <a:off x="31061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3394500" y="233444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36828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39712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47" name="Google Shape;147;p13"/>
            <p:cNvSpPr txBox="1"/>
            <p:nvPr/>
          </p:nvSpPr>
          <p:spPr>
            <a:xfrm>
              <a:off x="42595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48" name="Google Shape;148;p13"/>
            <p:cNvSpPr txBox="1"/>
            <p:nvPr/>
          </p:nvSpPr>
          <p:spPr>
            <a:xfrm>
              <a:off x="45479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49" name="Google Shape;149;p13"/>
            <p:cNvSpPr txBox="1"/>
            <p:nvPr/>
          </p:nvSpPr>
          <p:spPr>
            <a:xfrm>
              <a:off x="28178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50" name="Google Shape;150;p13"/>
            <p:cNvSpPr txBox="1"/>
            <p:nvPr/>
          </p:nvSpPr>
          <p:spPr>
            <a:xfrm>
              <a:off x="31061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51" name="Google Shape;151;p13"/>
            <p:cNvSpPr txBox="1"/>
            <p:nvPr/>
          </p:nvSpPr>
          <p:spPr>
            <a:xfrm>
              <a:off x="33945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52" name="Google Shape;152;p13"/>
            <p:cNvSpPr txBox="1"/>
            <p:nvPr/>
          </p:nvSpPr>
          <p:spPr>
            <a:xfrm>
              <a:off x="39712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53" name="Google Shape;153;p13"/>
            <p:cNvSpPr txBox="1"/>
            <p:nvPr/>
          </p:nvSpPr>
          <p:spPr>
            <a:xfrm>
              <a:off x="42595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54" name="Google Shape;154;p13"/>
            <p:cNvSpPr txBox="1"/>
            <p:nvPr/>
          </p:nvSpPr>
          <p:spPr>
            <a:xfrm>
              <a:off x="45479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55" name="Google Shape;155;p13"/>
            <p:cNvSpPr txBox="1"/>
            <p:nvPr/>
          </p:nvSpPr>
          <p:spPr>
            <a:xfrm>
              <a:off x="2817800" y="28219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56" name="Google Shape;156;p13"/>
            <p:cNvSpPr txBox="1"/>
            <p:nvPr/>
          </p:nvSpPr>
          <p:spPr>
            <a:xfrm>
              <a:off x="3106150" y="28219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57" name="Google Shape;157;p13"/>
            <p:cNvSpPr txBox="1"/>
            <p:nvPr/>
          </p:nvSpPr>
          <p:spPr>
            <a:xfrm>
              <a:off x="3394500" y="28219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58" name="Google Shape;158;p13"/>
            <p:cNvSpPr txBox="1"/>
            <p:nvPr/>
          </p:nvSpPr>
          <p:spPr>
            <a:xfrm>
              <a:off x="3682850" y="28219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59" name="Google Shape;159;p13"/>
            <p:cNvSpPr txBox="1"/>
            <p:nvPr/>
          </p:nvSpPr>
          <p:spPr>
            <a:xfrm>
              <a:off x="3971200" y="28219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60" name="Google Shape;160;p13"/>
          <p:cNvGrpSpPr/>
          <p:nvPr/>
        </p:nvGrpSpPr>
        <p:grpSpPr>
          <a:xfrm>
            <a:off x="5185400" y="1265350"/>
            <a:ext cx="1924600" cy="1994718"/>
            <a:chOff x="5185400" y="1265350"/>
            <a:chExt cx="1924600" cy="1994718"/>
          </a:xfrm>
        </p:grpSpPr>
        <p:sp>
          <p:nvSpPr>
            <p:cNvPr id="161" name="Google Shape;161;p13"/>
            <p:cNvSpPr/>
            <p:nvPr/>
          </p:nvSpPr>
          <p:spPr>
            <a:xfrm>
              <a:off x="6627250" y="2821899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6627250" y="2334449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3"/>
            <p:cNvSpPr/>
            <p:nvPr/>
          </p:nvSpPr>
          <p:spPr>
            <a:xfrm>
              <a:off x="6627250" y="1846987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3"/>
            <p:cNvSpPr txBox="1"/>
            <p:nvPr/>
          </p:nvSpPr>
          <p:spPr>
            <a:xfrm>
              <a:off x="5762200" y="233444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165" name="Google Shape;165;p13"/>
            <p:cNvGrpSpPr/>
            <p:nvPr/>
          </p:nvGrpSpPr>
          <p:grpSpPr>
            <a:xfrm>
              <a:off x="5185400" y="1265350"/>
              <a:ext cx="1924600" cy="256200"/>
              <a:chOff x="450000" y="1265350"/>
              <a:chExt cx="1924600" cy="256200"/>
            </a:xfrm>
          </p:grpSpPr>
          <p:sp>
            <p:nvSpPr>
              <p:cNvPr id="166" name="Google Shape;166;p13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3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MARCH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168" name="Google Shape;168;p13"/>
            <p:cNvSpPr txBox="1"/>
            <p:nvPr/>
          </p:nvSpPr>
          <p:spPr>
            <a:xfrm>
              <a:off x="51855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69" name="Google Shape;169;p13"/>
            <p:cNvSpPr txBox="1"/>
            <p:nvPr/>
          </p:nvSpPr>
          <p:spPr>
            <a:xfrm>
              <a:off x="54738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70" name="Google Shape;170;p13"/>
            <p:cNvSpPr txBox="1"/>
            <p:nvPr/>
          </p:nvSpPr>
          <p:spPr>
            <a:xfrm>
              <a:off x="57622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71" name="Google Shape;171;p13"/>
            <p:cNvSpPr txBox="1"/>
            <p:nvPr/>
          </p:nvSpPr>
          <p:spPr>
            <a:xfrm>
              <a:off x="60505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72" name="Google Shape;172;p13"/>
            <p:cNvSpPr txBox="1"/>
            <p:nvPr/>
          </p:nvSpPr>
          <p:spPr>
            <a:xfrm>
              <a:off x="63389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73" name="Google Shape;173;p13"/>
            <p:cNvSpPr txBox="1"/>
            <p:nvPr/>
          </p:nvSpPr>
          <p:spPr>
            <a:xfrm>
              <a:off x="66272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74" name="Google Shape;174;p13"/>
            <p:cNvSpPr txBox="1"/>
            <p:nvPr/>
          </p:nvSpPr>
          <p:spPr>
            <a:xfrm>
              <a:off x="69156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75" name="Google Shape;175;p13"/>
            <p:cNvSpPr txBox="1"/>
            <p:nvPr/>
          </p:nvSpPr>
          <p:spPr>
            <a:xfrm>
              <a:off x="662725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76" name="Google Shape;176;p13"/>
            <p:cNvSpPr txBox="1"/>
            <p:nvPr/>
          </p:nvSpPr>
          <p:spPr>
            <a:xfrm>
              <a:off x="691560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77" name="Google Shape;177;p13"/>
            <p:cNvSpPr txBox="1"/>
            <p:nvPr/>
          </p:nvSpPr>
          <p:spPr>
            <a:xfrm>
              <a:off x="51855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78" name="Google Shape;178;p13"/>
            <p:cNvSpPr txBox="1"/>
            <p:nvPr/>
          </p:nvSpPr>
          <p:spPr>
            <a:xfrm>
              <a:off x="54738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79" name="Google Shape;179;p13"/>
            <p:cNvSpPr txBox="1"/>
            <p:nvPr/>
          </p:nvSpPr>
          <p:spPr>
            <a:xfrm>
              <a:off x="57622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80" name="Google Shape;180;p13"/>
            <p:cNvSpPr txBox="1"/>
            <p:nvPr/>
          </p:nvSpPr>
          <p:spPr>
            <a:xfrm>
              <a:off x="60505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81" name="Google Shape;181;p13"/>
            <p:cNvSpPr txBox="1"/>
            <p:nvPr/>
          </p:nvSpPr>
          <p:spPr>
            <a:xfrm>
              <a:off x="63389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182" name="Google Shape;182;p13"/>
            <p:cNvGrpSpPr/>
            <p:nvPr/>
          </p:nvGrpSpPr>
          <p:grpSpPr>
            <a:xfrm>
              <a:off x="6627250" y="2090713"/>
              <a:ext cx="194400" cy="194401"/>
              <a:chOff x="6627250" y="2090713"/>
              <a:chExt cx="194400" cy="194401"/>
            </a:xfrm>
          </p:grpSpPr>
          <p:sp>
            <p:nvSpPr>
              <p:cNvPr id="183" name="Google Shape;183;p13"/>
              <p:cNvSpPr/>
              <p:nvPr/>
            </p:nvSpPr>
            <p:spPr>
              <a:xfrm>
                <a:off x="6627250" y="2090713"/>
                <a:ext cx="194400" cy="1944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6E7CE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" name="Google Shape;184;p13"/>
              <p:cNvSpPr txBox="1"/>
              <p:nvPr/>
            </p:nvSpPr>
            <p:spPr>
              <a:xfrm>
                <a:off x="6627250" y="2090713"/>
                <a:ext cx="194400" cy="19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444444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8</a:t>
                </a:r>
                <a:endParaRPr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185" name="Google Shape;185;p13"/>
            <p:cNvSpPr txBox="1"/>
            <p:nvPr/>
          </p:nvSpPr>
          <p:spPr>
            <a:xfrm>
              <a:off x="69156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86" name="Google Shape;186;p13"/>
            <p:cNvSpPr txBox="1"/>
            <p:nvPr/>
          </p:nvSpPr>
          <p:spPr>
            <a:xfrm>
              <a:off x="51855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87" name="Google Shape;187;p13"/>
            <p:cNvSpPr txBox="1"/>
            <p:nvPr/>
          </p:nvSpPr>
          <p:spPr>
            <a:xfrm>
              <a:off x="54738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88" name="Google Shape;188;p13"/>
            <p:cNvSpPr txBox="1"/>
            <p:nvPr/>
          </p:nvSpPr>
          <p:spPr>
            <a:xfrm>
              <a:off x="60505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89" name="Google Shape;189;p13"/>
            <p:cNvSpPr txBox="1"/>
            <p:nvPr/>
          </p:nvSpPr>
          <p:spPr>
            <a:xfrm>
              <a:off x="63389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0" name="Google Shape;190;p13"/>
            <p:cNvSpPr txBox="1"/>
            <p:nvPr/>
          </p:nvSpPr>
          <p:spPr>
            <a:xfrm>
              <a:off x="66272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1" name="Google Shape;191;p13"/>
            <p:cNvSpPr txBox="1"/>
            <p:nvPr/>
          </p:nvSpPr>
          <p:spPr>
            <a:xfrm>
              <a:off x="69156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2" name="Google Shape;192;p13"/>
            <p:cNvSpPr txBox="1"/>
            <p:nvPr/>
          </p:nvSpPr>
          <p:spPr>
            <a:xfrm>
              <a:off x="51855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3" name="Google Shape;193;p13"/>
            <p:cNvSpPr txBox="1"/>
            <p:nvPr/>
          </p:nvSpPr>
          <p:spPr>
            <a:xfrm>
              <a:off x="54738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4" name="Google Shape;194;p13"/>
            <p:cNvSpPr txBox="1"/>
            <p:nvPr/>
          </p:nvSpPr>
          <p:spPr>
            <a:xfrm>
              <a:off x="57622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5" name="Google Shape;195;p13"/>
            <p:cNvSpPr txBox="1"/>
            <p:nvPr/>
          </p:nvSpPr>
          <p:spPr>
            <a:xfrm>
              <a:off x="60505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6" name="Google Shape;196;p13"/>
            <p:cNvSpPr txBox="1"/>
            <p:nvPr/>
          </p:nvSpPr>
          <p:spPr>
            <a:xfrm>
              <a:off x="63389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7" name="Google Shape;197;p13"/>
            <p:cNvSpPr txBox="1"/>
            <p:nvPr/>
          </p:nvSpPr>
          <p:spPr>
            <a:xfrm>
              <a:off x="66272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8" name="Google Shape;198;p13"/>
            <p:cNvSpPr txBox="1"/>
            <p:nvPr/>
          </p:nvSpPr>
          <p:spPr>
            <a:xfrm>
              <a:off x="69156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9" name="Google Shape;199;p13"/>
            <p:cNvSpPr txBox="1"/>
            <p:nvPr/>
          </p:nvSpPr>
          <p:spPr>
            <a:xfrm>
              <a:off x="518550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00" name="Google Shape;200;p13"/>
            <p:cNvSpPr txBox="1"/>
            <p:nvPr/>
          </p:nvSpPr>
          <p:spPr>
            <a:xfrm>
              <a:off x="547385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01" name="Google Shape;201;p13"/>
            <p:cNvSpPr txBox="1"/>
            <p:nvPr/>
          </p:nvSpPr>
          <p:spPr>
            <a:xfrm>
              <a:off x="576220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02" name="Google Shape;202;p13"/>
            <p:cNvSpPr txBox="1"/>
            <p:nvPr/>
          </p:nvSpPr>
          <p:spPr>
            <a:xfrm>
              <a:off x="605055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03" name="Google Shape;203;p13"/>
            <p:cNvSpPr txBox="1"/>
            <p:nvPr/>
          </p:nvSpPr>
          <p:spPr>
            <a:xfrm>
              <a:off x="6338900" y="282190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04" name="Google Shape;204;p13"/>
            <p:cNvSpPr txBox="1"/>
            <p:nvPr/>
          </p:nvSpPr>
          <p:spPr>
            <a:xfrm>
              <a:off x="6627250" y="282190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05" name="Google Shape;205;p13"/>
            <p:cNvSpPr txBox="1"/>
            <p:nvPr/>
          </p:nvSpPr>
          <p:spPr>
            <a:xfrm>
              <a:off x="6915600" y="282190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06" name="Google Shape;206;p13"/>
            <p:cNvSpPr txBox="1"/>
            <p:nvPr/>
          </p:nvSpPr>
          <p:spPr>
            <a:xfrm>
              <a:off x="5185500" y="3065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207" name="Google Shape;207;p13"/>
          <p:cNvGrpSpPr/>
          <p:nvPr/>
        </p:nvGrpSpPr>
        <p:grpSpPr>
          <a:xfrm>
            <a:off x="5185400" y="3503933"/>
            <a:ext cx="1924600" cy="1994718"/>
            <a:chOff x="5185400" y="3503933"/>
            <a:chExt cx="1924600" cy="1994718"/>
          </a:xfrm>
        </p:grpSpPr>
        <p:sp>
          <p:nvSpPr>
            <p:cNvPr id="208" name="Google Shape;208;p13"/>
            <p:cNvSpPr/>
            <p:nvPr/>
          </p:nvSpPr>
          <p:spPr>
            <a:xfrm>
              <a:off x="6627250" y="4816771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6050550" y="4816771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6627250" y="4329308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13"/>
            <p:cNvSpPr txBox="1"/>
            <p:nvPr/>
          </p:nvSpPr>
          <p:spPr>
            <a:xfrm>
              <a:off x="5473850" y="506050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12" name="Google Shape;212;p13"/>
            <p:cNvSpPr txBox="1"/>
            <p:nvPr/>
          </p:nvSpPr>
          <p:spPr>
            <a:xfrm>
              <a:off x="5762200" y="45730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5189400" y="3503933"/>
              <a:ext cx="1920600" cy="256200"/>
            </a:xfrm>
            <a:prstGeom prst="roundRect">
              <a:avLst>
                <a:gd fmla="val 10636" name="adj"/>
              </a:avLst>
            </a:prstGeom>
            <a:solidFill>
              <a:srgbClr val="E7E9F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3"/>
            <p:cNvSpPr txBox="1"/>
            <p:nvPr/>
          </p:nvSpPr>
          <p:spPr>
            <a:xfrm>
              <a:off x="5185400" y="3524333"/>
              <a:ext cx="1924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JUNE</a:t>
              </a:r>
              <a:endParaRPr>
                <a:solidFill>
                  <a:srgbClr val="6E7CE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15" name="Google Shape;215;p13"/>
            <p:cNvSpPr txBox="1"/>
            <p:nvPr/>
          </p:nvSpPr>
          <p:spPr>
            <a:xfrm>
              <a:off x="51855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16" name="Google Shape;216;p13"/>
            <p:cNvSpPr txBox="1"/>
            <p:nvPr/>
          </p:nvSpPr>
          <p:spPr>
            <a:xfrm>
              <a:off x="54738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17" name="Google Shape;217;p13"/>
            <p:cNvSpPr txBox="1"/>
            <p:nvPr/>
          </p:nvSpPr>
          <p:spPr>
            <a:xfrm>
              <a:off x="57622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18" name="Google Shape;218;p13"/>
            <p:cNvSpPr txBox="1"/>
            <p:nvPr/>
          </p:nvSpPr>
          <p:spPr>
            <a:xfrm>
              <a:off x="60505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19" name="Google Shape;219;p13"/>
            <p:cNvSpPr txBox="1"/>
            <p:nvPr/>
          </p:nvSpPr>
          <p:spPr>
            <a:xfrm>
              <a:off x="63389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20" name="Google Shape;220;p13"/>
            <p:cNvSpPr txBox="1"/>
            <p:nvPr/>
          </p:nvSpPr>
          <p:spPr>
            <a:xfrm>
              <a:off x="66272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21" name="Google Shape;221;p13"/>
            <p:cNvSpPr txBox="1"/>
            <p:nvPr/>
          </p:nvSpPr>
          <p:spPr>
            <a:xfrm>
              <a:off x="69156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22" name="Google Shape;222;p13"/>
            <p:cNvSpPr txBox="1"/>
            <p:nvPr/>
          </p:nvSpPr>
          <p:spPr>
            <a:xfrm>
              <a:off x="69156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23" name="Google Shape;223;p13"/>
            <p:cNvSpPr txBox="1"/>
            <p:nvPr/>
          </p:nvSpPr>
          <p:spPr>
            <a:xfrm>
              <a:off x="51855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24" name="Google Shape;224;p13"/>
            <p:cNvSpPr txBox="1"/>
            <p:nvPr/>
          </p:nvSpPr>
          <p:spPr>
            <a:xfrm>
              <a:off x="54738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25" name="Google Shape;225;p13"/>
            <p:cNvSpPr txBox="1"/>
            <p:nvPr/>
          </p:nvSpPr>
          <p:spPr>
            <a:xfrm>
              <a:off x="57622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26" name="Google Shape;226;p13"/>
            <p:cNvSpPr txBox="1"/>
            <p:nvPr/>
          </p:nvSpPr>
          <p:spPr>
            <a:xfrm>
              <a:off x="60505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27" name="Google Shape;227;p13"/>
            <p:cNvSpPr txBox="1"/>
            <p:nvPr/>
          </p:nvSpPr>
          <p:spPr>
            <a:xfrm>
              <a:off x="63389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28" name="Google Shape;228;p13"/>
            <p:cNvSpPr txBox="1"/>
            <p:nvPr/>
          </p:nvSpPr>
          <p:spPr>
            <a:xfrm>
              <a:off x="66272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29" name="Google Shape;229;p13"/>
            <p:cNvSpPr txBox="1"/>
            <p:nvPr/>
          </p:nvSpPr>
          <p:spPr>
            <a:xfrm>
              <a:off x="69156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30" name="Google Shape;230;p13"/>
            <p:cNvSpPr txBox="1"/>
            <p:nvPr/>
          </p:nvSpPr>
          <p:spPr>
            <a:xfrm>
              <a:off x="51855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31" name="Google Shape;231;p13"/>
            <p:cNvSpPr txBox="1"/>
            <p:nvPr/>
          </p:nvSpPr>
          <p:spPr>
            <a:xfrm>
              <a:off x="54738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32" name="Google Shape;232;p13"/>
            <p:cNvSpPr txBox="1"/>
            <p:nvPr/>
          </p:nvSpPr>
          <p:spPr>
            <a:xfrm>
              <a:off x="60505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33" name="Google Shape;233;p13"/>
            <p:cNvSpPr txBox="1"/>
            <p:nvPr/>
          </p:nvSpPr>
          <p:spPr>
            <a:xfrm>
              <a:off x="63389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34" name="Google Shape;234;p13"/>
            <p:cNvSpPr txBox="1"/>
            <p:nvPr/>
          </p:nvSpPr>
          <p:spPr>
            <a:xfrm>
              <a:off x="66272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35" name="Google Shape;235;p13"/>
            <p:cNvSpPr txBox="1"/>
            <p:nvPr/>
          </p:nvSpPr>
          <p:spPr>
            <a:xfrm>
              <a:off x="69156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36" name="Google Shape;236;p13"/>
            <p:cNvSpPr txBox="1"/>
            <p:nvPr/>
          </p:nvSpPr>
          <p:spPr>
            <a:xfrm>
              <a:off x="51855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37" name="Google Shape;237;p13"/>
            <p:cNvSpPr txBox="1"/>
            <p:nvPr/>
          </p:nvSpPr>
          <p:spPr>
            <a:xfrm>
              <a:off x="54738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38" name="Google Shape;238;p13"/>
            <p:cNvSpPr txBox="1"/>
            <p:nvPr/>
          </p:nvSpPr>
          <p:spPr>
            <a:xfrm>
              <a:off x="57622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39" name="Google Shape;239;p13"/>
            <p:cNvSpPr txBox="1"/>
            <p:nvPr/>
          </p:nvSpPr>
          <p:spPr>
            <a:xfrm>
              <a:off x="60505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40" name="Google Shape;240;p13"/>
            <p:cNvSpPr txBox="1"/>
            <p:nvPr/>
          </p:nvSpPr>
          <p:spPr>
            <a:xfrm>
              <a:off x="63389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41" name="Google Shape;241;p13"/>
            <p:cNvSpPr txBox="1"/>
            <p:nvPr/>
          </p:nvSpPr>
          <p:spPr>
            <a:xfrm>
              <a:off x="66272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42" name="Google Shape;242;p13"/>
            <p:cNvSpPr txBox="1"/>
            <p:nvPr/>
          </p:nvSpPr>
          <p:spPr>
            <a:xfrm>
              <a:off x="69156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43" name="Google Shape;243;p13"/>
            <p:cNvSpPr txBox="1"/>
            <p:nvPr/>
          </p:nvSpPr>
          <p:spPr>
            <a:xfrm>
              <a:off x="5185500" y="506050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44" name="Google Shape;244;p13"/>
            <p:cNvSpPr txBox="1"/>
            <p:nvPr/>
          </p:nvSpPr>
          <p:spPr>
            <a:xfrm>
              <a:off x="5762200" y="506050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45" name="Google Shape;245;p13"/>
            <p:cNvSpPr txBox="1"/>
            <p:nvPr/>
          </p:nvSpPr>
          <p:spPr>
            <a:xfrm>
              <a:off x="6050550" y="506050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46" name="Google Shape;246;p13"/>
            <p:cNvSpPr txBox="1"/>
            <p:nvPr/>
          </p:nvSpPr>
          <p:spPr>
            <a:xfrm>
              <a:off x="6338900" y="506049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47" name="Google Shape;247;p13"/>
            <p:cNvSpPr txBox="1"/>
            <p:nvPr/>
          </p:nvSpPr>
          <p:spPr>
            <a:xfrm>
              <a:off x="6627250" y="506049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48" name="Google Shape;248;p13"/>
            <p:cNvSpPr txBox="1"/>
            <p:nvPr/>
          </p:nvSpPr>
          <p:spPr>
            <a:xfrm>
              <a:off x="6915600" y="506049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49" name="Google Shape;249;p13"/>
            <p:cNvSpPr txBox="1"/>
            <p:nvPr/>
          </p:nvSpPr>
          <p:spPr>
            <a:xfrm>
              <a:off x="5185500" y="530425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250" name="Google Shape;250;p13"/>
          <p:cNvGrpSpPr/>
          <p:nvPr/>
        </p:nvGrpSpPr>
        <p:grpSpPr>
          <a:xfrm>
            <a:off x="450000" y="3503933"/>
            <a:ext cx="1924600" cy="1750968"/>
            <a:chOff x="450000" y="3503933"/>
            <a:chExt cx="1924600" cy="1750968"/>
          </a:xfrm>
        </p:grpSpPr>
        <p:sp>
          <p:nvSpPr>
            <p:cNvPr id="251" name="Google Shape;251;p13"/>
            <p:cNvSpPr/>
            <p:nvPr/>
          </p:nvSpPr>
          <p:spPr>
            <a:xfrm>
              <a:off x="1891838" y="4816758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13"/>
            <p:cNvSpPr/>
            <p:nvPr/>
          </p:nvSpPr>
          <p:spPr>
            <a:xfrm>
              <a:off x="1026788" y="5060495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BDA0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3"/>
            <p:cNvSpPr txBox="1"/>
            <p:nvPr/>
          </p:nvSpPr>
          <p:spPr>
            <a:xfrm>
              <a:off x="18918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54" name="Google Shape;254;p13"/>
            <p:cNvSpPr txBox="1"/>
            <p:nvPr/>
          </p:nvSpPr>
          <p:spPr>
            <a:xfrm>
              <a:off x="7384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55" name="Google Shape;255;p13"/>
            <p:cNvSpPr txBox="1"/>
            <p:nvPr/>
          </p:nvSpPr>
          <p:spPr>
            <a:xfrm>
              <a:off x="16035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56" name="Google Shape;256;p13"/>
            <p:cNvSpPr/>
            <p:nvPr/>
          </p:nvSpPr>
          <p:spPr>
            <a:xfrm>
              <a:off x="454000" y="3503933"/>
              <a:ext cx="1920600" cy="256200"/>
            </a:xfrm>
            <a:prstGeom prst="roundRect">
              <a:avLst>
                <a:gd fmla="val 10636" name="adj"/>
              </a:avLst>
            </a:prstGeom>
            <a:solidFill>
              <a:srgbClr val="E7E9F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3"/>
            <p:cNvSpPr txBox="1"/>
            <p:nvPr/>
          </p:nvSpPr>
          <p:spPr>
            <a:xfrm>
              <a:off x="450000" y="3524333"/>
              <a:ext cx="1924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APRIL</a:t>
              </a:r>
              <a:endParaRPr>
                <a:solidFill>
                  <a:srgbClr val="6E7CE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58" name="Google Shape;258;p13"/>
            <p:cNvSpPr txBox="1"/>
            <p:nvPr/>
          </p:nvSpPr>
          <p:spPr>
            <a:xfrm>
              <a:off x="4501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59" name="Google Shape;259;p13"/>
            <p:cNvSpPr txBox="1"/>
            <p:nvPr/>
          </p:nvSpPr>
          <p:spPr>
            <a:xfrm>
              <a:off x="7384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60" name="Google Shape;260;p13"/>
            <p:cNvSpPr txBox="1"/>
            <p:nvPr/>
          </p:nvSpPr>
          <p:spPr>
            <a:xfrm>
              <a:off x="10268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61" name="Google Shape;261;p13"/>
            <p:cNvSpPr txBox="1"/>
            <p:nvPr/>
          </p:nvSpPr>
          <p:spPr>
            <a:xfrm>
              <a:off x="13151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62" name="Google Shape;262;p13"/>
            <p:cNvSpPr txBox="1"/>
            <p:nvPr/>
          </p:nvSpPr>
          <p:spPr>
            <a:xfrm>
              <a:off x="16035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63" name="Google Shape;263;p13"/>
            <p:cNvSpPr txBox="1"/>
            <p:nvPr/>
          </p:nvSpPr>
          <p:spPr>
            <a:xfrm>
              <a:off x="18918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64" name="Google Shape;264;p13"/>
            <p:cNvSpPr txBox="1"/>
            <p:nvPr/>
          </p:nvSpPr>
          <p:spPr>
            <a:xfrm>
              <a:off x="21802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65" name="Google Shape;265;p13"/>
            <p:cNvSpPr txBox="1"/>
            <p:nvPr/>
          </p:nvSpPr>
          <p:spPr>
            <a:xfrm>
              <a:off x="73845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66" name="Google Shape;266;p13"/>
            <p:cNvSpPr txBox="1"/>
            <p:nvPr/>
          </p:nvSpPr>
          <p:spPr>
            <a:xfrm>
              <a:off x="10268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67" name="Google Shape;267;p13"/>
            <p:cNvSpPr txBox="1"/>
            <p:nvPr/>
          </p:nvSpPr>
          <p:spPr>
            <a:xfrm>
              <a:off x="131515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68" name="Google Shape;268;p13"/>
            <p:cNvSpPr txBox="1"/>
            <p:nvPr/>
          </p:nvSpPr>
          <p:spPr>
            <a:xfrm>
              <a:off x="16035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69" name="Google Shape;269;p13"/>
            <p:cNvSpPr txBox="1"/>
            <p:nvPr/>
          </p:nvSpPr>
          <p:spPr>
            <a:xfrm>
              <a:off x="189185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70" name="Google Shape;270;p13"/>
            <p:cNvSpPr txBox="1"/>
            <p:nvPr/>
          </p:nvSpPr>
          <p:spPr>
            <a:xfrm>
              <a:off x="21802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71" name="Google Shape;271;p13"/>
            <p:cNvSpPr/>
            <p:nvPr/>
          </p:nvSpPr>
          <p:spPr>
            <a:xfrm>
              <a:off x="1891838" y="4329295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13"/>
            <p:cNvSpPr txBox="1"/>
            <p:nvPr/>
          </p:nvSpPr>
          <p:spPr>
            <a:xfrm>
              <a:off x="10268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73" name="Google Shape;273;p13"/>
            <p:cNvSpPr txBox="1"/>
            <p:nvPr/>
          </p:nvSpPr>
          <p:spPr>
            <a:xfrm>
              <a:off x="13151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74" name="Google Shape;274;p13"/>
            <p:cNvSpPr txBox="1"/>
            <p:nvPr/>
          </p:nvSpPr>
          <p:spPr>
            <a:xfrm>
              <a:off x="16035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75" name="Google Shape;275;p13"/>
            <p:cNvSpPr txBox="1"/>
            <p:nvPr/>
          </p:nvSpPr>
          <p:spPr>
            <a:xfrm>
              <a:off x="18918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76" name="Google Shape;276;p13"/>
            <p:cNvSpPr txBox="1"/>
            <p:nvPr/>
          </p:nvSpPr>
          <p:spPr>
            <a:xfrm>
              <a:off x="21802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77" name="Google Shape;277;p13"/>
            <p:cNvSpPr txBox="1"/>
            <p:nvPr/>
          </p:nvSpPr>
          <p:spPr>
            <a:xfrm>
              <a:off x="4501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78" name="Google Shape;278;p13"/>
            <p:cNvSpPr txBox="1"/>
            <p:nvPr/>
          </p:nvSpPr>
          <p:spPr>
            <a:xfrm>
              <a:off x="7384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79" name="Google Shape;279;p13"/>
            <p:cNvSpPr txBox="1"/>
            <p:nvPr/>
          </p:nvSpPr>
          <p:spPr>
            <a:xfrm>
              <a:off x="1026800" y="45730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80" name="Google Shape;280;p13"/>
            <p:cNvSpPr txBox="1"/>
            <p:nvPr/>
          </p:nvSpPr>
          <p:spPr>
            <a:xfrm>
              <a:off x="13151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81" name="Google Shape;281;p13"/>
            <p:cNvSpPr txBox="1"/>
            <p:nvPr/>
          </p:nvSpPr>
          <p:spPr>
            <a:xfrm>
              <a:off x="16035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82" name="Google Shape;282;p13"/>
            <p:cNvSpPr txBox="1"/>
            <p:nvPr/>
          </p:nvSpPr>
          <p:spPr>
            <a:xfrm>
              <a:off x="18918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83" name="Google Shape;283;p13"/>
            <p:cNvSpPr txBox="1"/>
            <p:nvPr/>
          </p:nvSpPr>
          <p:spPr>
            <a:xfrm>
              <a:off x="21802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84" name="Google Shape;284;p13"/>
            <p:cNvSpPr txBox="1"/>
            <p:nvPr/>
          </p:nvSpPr>
          <p:spPr>
            <a:xfrm>
              <a:off x="4501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85" name="Google Shape;285;p13"/>
            <p:cNvSpPr txBox="1"/>
            <p:nvPr/>
          </p:nvSpPr>
          <p:spPr>
            <a:xfrm>
              <a:off x="10268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86" name="Google Shape;286;p13"/>
            <p:cNvSpPr txBox="1"/>
            <p:nvPr/>
          </p:nvSpPr>
          <p:spPr>
            <a:xfrm>
              <a:off x="13151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87" name="Google Shape;287;p13"/>
            <p:cNvSpPr txBox="1"/>
            <p:nvPr/>
          </p:nvSpPr>
          <p:spPr>
            <a:xfrm>
              <a:off x="21802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88" name="Google Shape;288;p13"/>
            <p:cNvSpPr txBox="1"/>
            <p:nvPr/>
          </p:nvSpPr>
          <p:spPr>
            <a:xfrm>
              <a:off x="450100" y="506050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89" name="Google Shape;289;p13"/>
            <p:cNvSpPr txBox="1"/>
            <p:nvPr/>
          </p:nvSpPr>
          <p:spPr>
            <a:xfrm>
              <a:off x="738450" y="506050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90" name="Google Shape;290;p13"/>
            <p:cNvSpPr txBox="1"/>
            <p:nvPr/>
          </p:nvSpPr>
          <p:spPr>
            <a:xfrm>
              <a:off x="1026800" y="506050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91" name="Google Shape;291;p13"/>
            <p:cNvSpPr txBox="1"/>
            <p:nvPr/>
          </p:nvSpPr>
          <p:spPr>
            <a:xfrm>
              <a:off x="4501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92" name="Google Shape;292;p13"/>
            <p:cNvSpPr txBox="1"/>
            <p:nvPr/>
          </p:nvSpPr>
          <p:spPr>
            <a:xfrm>
              <a:off x="7384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293" name="Google Shape;293;p13"/>
          <p:cNvGrpSpPr/>
          <p:nvPr/>
        </p:nvGrpSpPr>
        <p:grpSpPr>
          <a:xfrm>
            <a:off x="450000" y="7981100"/>
            <a:ext cx="1924600" cy="1750968"/>
            <a:chOff x="450000" y="7981100"/>
            <a:chExt cx="1924600" cy="1750968"/>
          </a:xfrm>
        </p:grpSpPr>
        <p:sp>
          <p:nvSpPr>
            <p:cNvPr id="294" name="Google Shape;294;p13"/>
            <p:cNvSpPr/>
            <p:nvPr/>
          </p:nvSpPr>
          <p:spPr>
            <a:xfrm>
              <a:off x="1603500" y="9537658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BDA0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3"/>
            <p:cNvSpPr/>
            <p:nvPr/>
          </p:nvSpPr>
          <p:spPr>
            <a:xfrm>
              <a:off x="738450" y="9050208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3"/>
            <p:cNvSpPr/>
            <p:nvPr/>
          </p:nvSpPr>
          <p:spPr>
            <a:xfrm>
              <a:off x="1891850" y="9293945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13"/>
            <p:cNvSpPr/>
            <p:nvPr/>
          </p:nvSpPr>
          <p:spPr>
            <a:xfrm>
              <a:off x="1891850" y="8806458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3"/>
            <p:cNvSpPr txBox="1"/>
            <p:nvPr/>
          </p:nvSpPr>
          <p:spPr>
            <a:xfrm>
              <a:off x="1026800" y="905019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99" name="Google Shape;299;p13"/>
            <p:cNvSpPr txBox="1"/>
            <p:nvPr/>
          </p:nvSpPr>
          <p:spPr>
            <a:xfrm>
              <a:off x="7384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00" name="Google Shape;300;p13"/>
            <p:cNvSpPr txBox="1"/>
            <p:nvPr/>
          </p:nvSpPr>
          <p:spPr>
            <a:xfrm>
              <a:off x="16035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01" name="Google Shape;301;p13"/>
            <p:cNvSpPr/>
            <p:nvPr/>
          </p:nvSpPr>
          <p:spPr>
            <a:xfrm>
              <a:off x="454000" y="7981100"/>
              <a:ext cx="1920600" cy="256200"/>
            </a:xfrm>
            <a:prstGeom prst="roundRect">
              <a:avLst>
                <a:gd fmla="val 10636" name="adj"/>
              </a:avLst>
            </a:prstGeom>
            <a:solidFill>
              <a:srgbClr val="E7E9F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13"/>
            <p:cNvSpPr txBox="1"/>
            <p:nvPr/>
          </p:nvSpPr>
          <p:spPr>
            <a:xfrm>
              <a:off x="450000" y="8001500"/>
              <a:ext cx="1924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OCTOBER</a:t>
              </a:r>
              <a:endParaRPr>
                <a:solidFill>
                  <a:srgbClr val="6E7CE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03" name="Google Shape;303;p13"/>
            <p:cNvSpPr txBox="1"/>
            <p:nvPr/>
          </p:nvSpPr>
          <p:spPr>
            <a:xfrm>
              <a:off x="4501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04" name="Google Shape;304;p13"/>
            <p:cNvSpPr txBox="1"/>
            <p:nvPr/>
          </p:nvSpPr>
          <p:spPr>
            <a:xfrm>
              <a:off x="7384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05" name="Google Shape;305;p13"/>
            <p:cNvSpPr txBox="1"/>
            <p:nvPr/>
          </p:nvSpPr>
          <p:spPr>
            <a:xfrm>
              <a:off x="10268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06" name="Google Shape;306;p13"/>
            <p:cNvSpPr txBox="1"/>
            <p:nvPr/>
          </p:nvSpPr>
          <p:spPr>
            <a:xfrm>
              <a:off x="13151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07" name="Google Shape;307;p13"/>
            <p:cNvSpPr txBox="1"/>
            <p:nvPr/>
          </p:nvSpPr>
          <p:spPr>
            <a:xfrm>
              <a:off x="16035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08" name="Google Shape;308;p13"/>
            <p:cNvSpPr txBox="1"/>
            <p:nvPr/>
          </p:nvSpPr>
          <p:spPr>
            <a:xfrm>
              <a:off x="18918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09" name="Google Shape;309;p13"/>
            <p:cNvSpPr txBox="1"/>
            <p:nvPr/>
          </p:nvSpPr>
          <p:spPr>
            <a:xfrm>
              <a:off x="21802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10" name="Google Shape;310;p13"/>
            <p:cNvSpPr txBox="1"/>
            <p:nvPr/>
          </p:nvSpPr>
          <p:spPr>
            <a:xfrm>
              <a:off x="102680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11" name="Google Shape;311;p13"/>
            <p:cNvSpPr txBox="1"/>
            <p:nvPr/>
          </p:nvSpPr>
          <p:spPr>
            <a:xfrm>
              <a:off x="131515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12" name="Google Shape;312;p13"/>
            <p:cNvSpPr txBox="1"/>
            <p:nvPr/>
          </p:nvSpPr>
          <p:spPr>
            <a:xfrm>
              <a:off x="160350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13" name="Google Shape;313;p13"/>
            <p:cNvSpPr txBox="1"/>
            <p:nvPr/>
          </p:nvSpPr>
          <p:spPr>
            <a:xfrm>
              <a:off x="189185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14" name="Google Shape;314;p13"/>
            <p:cNvSpPr txBox="1"/>
            <p:nvPr/>
          </p:nvSpPr>
          <p:spPr>
            <a:xfrm>
              <a:off x="218020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15" name="Google Shape;315;p13"/>
            <p:cNvSpPr txBox="1"/>
            <p:nvPr/>
          </p:nvSpPr>
          <p:spPr>
            <a:xfrm>
              <a:off x="4501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16" name="Google Shape;316;p13"/>
            <p:cNvSpPr txBox="1"/>
            <p:nvPr/>
          </p:nvSpPr>
          <p:spPr>
            <a:xfrm>
              <a:off x="7384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17" name="Google Shape;317;p13"/>
            <p:cNvSpPr txBox="1"/>
            <p:nvPr/>
          </p:nvSpPr>
          <p:spPr>
            <a:xfrm>
              <a:off x="10268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18" name="Google Shape;318;p13"/>
            <p:cNvSpPr txBox="1"/>
            <p:nvPr/>
          </p:nvSpPr>
          <p:spPr>
            <a:xfrm>
              <a:off x="13151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19" name="Google Shape;319;p13"/>
            <p:cNvSpPr txBox="1"/>
            <p:nvPr/>
          </p:nvSpPr>
          <p:spPr>
            <a:xfrm>
              <a:off x="16035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20" name="Google Shape;320;p13"/>
            <p:cNvSpPr txBox="1"/>
            <p:nvPr/>
          </p:nvSpPr>
          <p:spPr>
            <a:xfrm>
              <a:off x="18918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21" name="Google Shape;321;p13"/>
            <p:cNvSpPr txBox="1"/>
            <p:nvPr/>
          </p:nvSpPr>
          <p:spPr>
            <a:xfrm>
              <a:off x="21802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22" name="Google Shape;322;p13"/>
            <p:cNvSpPr txBox="1"/>
            <p:nvPr/>
          </p:nvSpPr>
          <p:spPr>
            <a:xfrm>
              <a:off x="4501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23" name="Google Shape;323;p13"/>
            <p:cNvSpPr txBox="1"/>
            <p:nvPr/>
          </p:nvSpPr>
          <p:spPr>
            <a:xfrm>
              <a:off x="7384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24" name="Google Shape;324;p13"/>
            <p:cNvSpPr txBox="1"/>
            <p:nvPr/>
          </p:nvSpPr>
          <p:spPr>
            <a:xfrm>
              <a:off x="13151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25" name="Google Shape;325;p13"/>
            <p:cNvSpPr txBox="1"/>
            <p:nvPr/>
          </p:nvSpPr>
          <p:spPr>
            <a:xfrm>
              <a:off x="16035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26" name="Google Shape;326;p13"/>
            <p:cNvSpPr txBox="1"/>
            <p:nvPr/>
          </p:nvSpPr>
          <p:spPr>
            <a:xfrm>
              <a:off x="18918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27" name="Google Shape;327;p13"/>
            <p:cNvSpPr txBox="1"/>
            <p:nvPr/>
          </p:nvSpPr>
          <p:spPr>
            <a:xfrm>
              <a:off x="21802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28" name="Google Shape;328;p13"/>
            <p:cNvSpPr txBox="1"/>
            <p:nvPr/>
          </p:nvSpPr>
          <p:spPr>
            <a:xfrm>
              <a:off x="4501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29" name="Google Shape;329;p13"/>
            <p:cNvSpPr txBox="1"/>
            <p:nvPr/>
          </p:nvSpPr>
          <p:spPr>
            <a:xfrm>
              <a:off x="10268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30" name="Google Shape;330;p13"/>
            <p:cNvSpPr txBox="1"/>
            <p:nvPr/>
          </p:nvSpPr>
          <p:spPr>
            <a:xfrm>
              <a:off x="13151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31" name="Google Shape;331;p13"/>
            <p:cNvSpPr txBox="1"/>
            <p:nvPr/>
          </p:nvSpPr>
          <p:spPr>
            <a:xfrm>
              <a:off x="18918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32" name="Google Shape;332;p13"/>
            <p:cNvSpPr txBox="1"/>
            <p:nvPr/>
          </p:nvSpPr>
          <p:spPr>
            <a:xfrm>
              <a:off x="21802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33" name="Google Shape;333;p13"/>
            <p:cNvSpPr txBox="1"/>
            <p:nvPr/>
          </p:nvSpPr>
          <p:spPr>
            <a:xfrm>
              <a:off x="45010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34" name="Google Shape;334;p13"/>
            <p:cNvSpPr txBox="1"/>
            <p:nvPr/>
          </p:nvSpPr>
          <p:spPr>
            <a:xfrm>
              <a:off x="73845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35" name="Google Shape;335;p13"/>
            <p:cNvSpPr txBox="1"/>
            <p:nvPr/>
          </p:nvSpPr>
          <p:spPr>
            <a:xfrm>
              <a:off x="102680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36" name="Google Shape;336;p13"/>
            <p:cNvSpPr txBox="1"/>
            <p:nvPr/>
          </p:nvSpPr>
          <p:spPr>
            <a:xfrm>
              <a:off x="131515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37" name="Google Shape;337;p13"/>
            <p:cNvSpPr txBox="1"/>
            <p:nvPr/>
          </p:nvSpPr>
          <p:spPr>
            <a:xfrm>
              <a:off x="160350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338" name="Google Shape;338;p13"/>
          <p:cNvGrpSpPr/>
          <p:nvPr/>
        </p:nvGrpSpPr>
        <p:grpSpPr>
          <a:xfrm>
            <a:off x="2817700" y="3503933"/>
            <a:ext cx="1924600" cy="1757275"/>
            <a:chOff x="2817700" y="3503933"/>
            <a:chExt cx="1924600" cy="1757275"/>
          </a:xfrm>
        </p:grpSpPr>
        <p:sp>
          <p:nvSpPr>
            <p:cNvPr id="339" name="Google Shape;339;p13"/>
            <p:cNvSpPr txBox="1"/>
            <p:nvPr/>
          </p:nvSpPr>
          <p:spPr>
            <a:xfrm>
              <a:off x="3394500" y="45730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40" name="Google Shape;340;p13"/>
            <p:cNvSpPr/>
            <p:nvPr/>
          </p:nvSpPr>
          <p:spPr>
            <a:xfrm>
              <a:off x="4259550" y="432928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13"/>
            <p:cNvSpPr/>
            <p:nvPr/>
          </p:nvSpPr>
          <p:spPr>
            <a:xfrm>
              <a:off x="4259550" y="4816771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13"/>
            <p:cNvSpPr txBox="1"/>
            <p:nvPr/>
          </p:nvSpPr>
          <p:spPr>
            <a:xfrm>
              <a:off x="39712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43" name="Google Shape;343;p13"/>
            <p:cNvSpPr txBox="1"/>
            <p:nvPr/>
          </p:nvSpPr>
          <p:spPr>
            <a:xfrm>
              <a:off x="36828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2821700" y="3503933"/>
              <a:ext cx="1920600" cy="256200"/>
            </a:xfrm>
            <a:prstGeom prst="roundRect">
              <a:avLst>
                <a:gd fmla="val 10636" name="adj"/>
              </a:avLst>
            </a:prstGeom>
            <a:solidFill>
              <a:srgbClr val="E7E9F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13"/>
            <p:cNvSpPr txBox="1"/>
            <p:nvPr/>
          </p:nvSpPr>
          <p:spPr>
            <a:xfrm>
              <a:off x="2817700" y="3524333"/>
              <a:ext cx="1924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MAY</a:t>
              </a:r>
              <a:endParaRPr>
                <a:solidFill>
                  <a:srgbClr val="6E7CE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46" name="Google Shape;346;p13"/>
            <p:cNvSpPr txBox="1"/>
            <p:nvPr/>
          </p:nvSpPr>
          <p:spPr>
            <a:xfrm>
              <a:off x="28178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47" name="Google Shape;347;p13"/>
            <p:cNvSpPr txBox="1"/>
            <p:nvPr/>
          </p:nvSpPr>
          <p:spPr>
            <a:xfrm>
              <a:off x="31061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48" name="Google Shape;348;p13"/>
            <p:cNvSpPr txBox="1"/>
            <p:nvPr/>
          </p:nvSpPr>
          <p:spPr>
            <a:xfrm>
              <a:off x="33945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49" name="Google Shape;349;p13"/>
            <p:cNvSpPr txBox="1"/>
            <p:nvPr/>
          </p:nvSpPr>
          <p:spPr>
            <a:xfrm>
              <a:off x="36828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50" name="Google Shape;350;p13"/>
            <p:cNvSpPr txBox="1"/>
            <p:nvPr/>
          </p:nvSpPr>
          <p:spPr>
            <a:xfrm>
              <a:off x="39712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51" name="Google Shape;351;p13"/>
            <p:cNvSpPr txBox="1"/>
            <p:nvPr/>
          </p:nvSpPr>
          <p:spPr>
            <a:xfrm>
              <a:off x="42595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52" name="Google Shape;352;p13"/>
            <p:cNvSpPr txBox="1"/>
            <p:nvPr/>
          </p:nvSpPr>
          <p:spPr>
            <a:xfrm>
              <a:off x="45479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53" name="Google Shape;353;p13"/>
            <p:cNvSpPr txBox="1"/>
            <p:nvPr/>
          </p:nvSpPr>
          <p:spPr>
            <a:xfrm>
              <a:off x="425955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54" name="Google Shape;354;p13"/>
            <p:cNvSpPr txBox="1"/>
            <p:nvPr/>
          </p:nvSpPr>
          <p:spPr>
            <a:xfrm>
              <a:off x="45479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55" name="Google Shape;355;p13"/>
            <p:cNvSpPr txBox="1"/>
            <p:nvPr/>
          </p:nvSpPr>
          <p:spPr>
            <a:xfrm>
              <a:off x="28178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56" name="Google Shape;356;p13"/>
            <p:cNvSpPr txBox="1"/>
            <p:nvPr/>
          </p:nvSpPr>
          <p:spPr>
            <a:xfrm>
              <a:off x="31061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57" name="Google Shape;357;p13"/>
            <p:cNvSpPr txBox="1"/>
            <p:nvPr/>
          </p:nvSpPr>
          <p:spPr>
            <a:xfrm>
              <a:off x="33945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58" name="Google Shape;358;p13"/>
            <p:cNvSpPr txBox="1"/>
            <p:nvPr/>
          </p:nvSpPr>
          <p:spPr>
            <a:xfrm>
              <a:off x="36828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59" name="Google Shape;359;p13"/>
            <p:cNvSpPr txBox="1"/>
            <p:nvPr/>
          </p:nvSpPr>
          <p:spPr>
            <a:xfrm>
              <a:off x="39712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60" name="Google Shape;360;p13"/>
            <p:cNvSpPr txBox="1"/>
            <p:nvPr/>
          </p:nvSpPr>
          <p:spPr>
            <a:xfrm>
              <a:off x="42595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61" name="Google Shape;361;p13"/>
            <p:cNvSpPr txBox="1"/>
            <p:nvPr/>
          </p:nvSpPr>
          <p:spPr>
            <a:xfrm>
              <a:off x="45479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62" name="Google Shape;362;p13"/>
            <p:cNvSpPr txBox="1"/>
            <p:nvPr/>
          </p:nvSpPr>
          <p:spPr>
            <a:xfrm>
              <a:off x="28178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63" name="Google Shape;363;p13"/>
            <p:cNvSpPr txBox="1"/>
            <p:nvPr/>
          </p:nvSpPr>
          <p:spPr>
            <a:xfrm>
              <a:off x="31061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64" name="Google Shape;364;p13"/>
            <p:cNvSpPr/>
            <p:nvPr/>
          </p:nvSpPr>
          <p:spPr>
            <a:xfrm>
              <a:off x="3106150" y="5066808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13"/>
            <p:cNvSpPr txBox="1"/>
            <p:nvPr/>
          </p:nvSpPr>
          <p:spPr>
            <a:xfrm>
              <a:off x="36828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66" name="Google Shape;366;p13"/>
            <p:cNvSpPr txBox="1"/>
            <p:nvPr/>
          </p:nvSpPr>
          <p:spPr>
            <a:xfrm>
              <a:off x="39712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67" name="Google Shape;367;p13"/>
            <p:cNvSpPr txBox="1"/>
            <p:nvPr/>
          </p:nvSpPr>
          <p:spPr>
            <a:xfrm>
              <a:off x="42595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68" name="Google Shape;368;p13"/>
            <p:cNvSpPr txBox="1"/>
            <p:nvPr/>
          </p:nvSpPr>
          <p:spPr>
            <a:xfrm>
              <a:off x="45479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69" name="Google Shape;369;p13"/>
            <p:cNvSpPr txBox="1"/>
            <p:nvPr/>
          </p:nvSpPr>
          <p:spPr>
            <a:xfrm>
              <a:off x="28178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70" name="Google Shape;370;p13"/>
            <p:cNvSpPr txBox="1"/>
            <p:nvPr/>
          </p:nvSpPr>
          <p:spPr>
            <a:xfrm>
              <a:off x="31061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71" name="Google Shape;371;p13"/>
            <p:cNvSpPr txBox="1"/>
            <p:nvPr/>
          </p:nvSpPr>
          <p:spPr>
            <a:xfrm>
              <a:off x="33945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72" name="Google Shape;372;p13"/>
            <p:cNvSpPr txBox="1"/>
            <p:nvPr/>
          </p:nvSpPr>
          <p:spPr>
            <a:xfrm>
              <a:off x="36828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73" name="Google Shape;373;p13"/>
            <p:cNvSpPr txBox="1"/>
            <p:nvPr/>
          </p:nvSpPr>
          <p:spPr>
            <a:xfrm>
              <a:off x="39712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74" name="Google Shape;374;p13"/>
            <p:cNvSpPr txBox="1"/>
            <p:nvPr/>
          </p:nvSpPr>
          <p:spPr>
            <a:xfrm>
              <a:off x="42595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75" name="Google Shape;375;p13"/>
            <p:cNvSpPr txBox="1"/>
            <p:nvPr/>
          </p:nvSpPr>
          <p:spPr>
            <a:xfrm>
              <a:off x="45479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76" name="Google Shape;376;p13"/>
            <p:cNvSpPr txBox="1"/>
            <p:nvPr/>
          </p:nvSpPr>
          <p:spPr>
            <a:xfrm>
              <a:off x="2817800" y="50604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77" name="Google Shape;377;p13"/>
            <p:cNvSpPr txBox="1"/>
            <p:nvPr/>
          </p:nvSpPr>
          <p:spPr>
            <a:xfrm>
              <a:off x="3106150" y="50604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78" name="Google Shape;378;p13"/>
            <p:cNvSpPr txBox="1"/>
            <p:nvPr/>
          </p:nvSpPr>
          <p:spPr>
            <a:xfrm>
              <a:off x="3394500" y="50604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79" name="Google Shape;379;p13"/>
            <p:cNvSpPr txBox="1"/>
            <p:nvPr/>
          </p:nvSpPr>
          <p:spPr>
            <a:xfrm>
              <a:off x="3682850" y="50604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80" name="Google Shape;380;p13"/>
            <p:cNvSpPr txBox="1"/>
            <p:nvPr/>
          </p:nvSpPr>
          <p:spPr>
            <a:xfrm>
              <a:off x="3971200" y="50604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81" name="Google Shape;381;p13"/>
            <p:cNvSpPr txBox="1"/>
            <p:nvPr/>
          </p:nvSpPr>
          <p:spPr>
            <a:xfrm>
              <a:off x="4259550" y="50604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382" name="Google Shape;382;p13"/>
          <p:cNvGrpSpPr/>
          <p:nvPr/>
        </p:nvGrpSpPr>
        <p:grpSpPr>
          <a:xfrm>
            <a:off x="2817700" y="5742517"/>
            <a:ext cx="1924600" cy="1750963"/>
            <a:chOff x="2817700" y="5742517"/>
            <a:chExt cx="1924600" cy="1750963"/>
          </a:xfrm>
        </p:grpSpPr>
        <p:sp>
          <p:nvSpPr>
            <p:cNvPr id="383" name="Google Shape;383;p13"/>
            <p:cNvSpPr/>
            <p:nvPr/>
          </p:nvSpPr>
          <p:spPr>
            <a:xfrm>
              <a:off x="4259550" y="6811617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13"/>
            <p:cNvSpPr/>
            <p:nvPr/>
          </p:nvSpPr>
          <p:spPr>
            <a:xfrm>
              <a:off x="4259550" y="6324129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13"/>
            <p:cNvSpPr/>
            <p:nvPr/>
          </p:nvSpPr>
          <p:spPr>
            <a:xfrm>
              <a:off x="4259550" y="7284692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13"/>
            <p:cNvSpPr txBox="1"/>
            <p:nvPr/>
          </p:nvSpPr>
          <p:spPr>
            <a:xfrm>
              <a:off x="39712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87" name="Google Shape;387;p13"/>
            <p:cNvSpPr txBox="1"/>
            <p:nvPr/>
          </p:nvSpPr>
          <p:spPr>
            <a:xfrm>
              <a:off x="31061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88" name="Google Shape;388;p13"/>
            <p:cNvSpPr/>
            <p:nvPr/>
          </p:nvSpPr>
          <p:spPr>
            <a:xfrm>
              <a:off x="2821700" y="5742517"/>
              <a:ext cx="1920600" cy="256200"/>
            </a:xfrm>
            <a:prstGeom prst="roundRect">
              <a:avLst>
                <a:gd fmla="val 10636" name="adj"/>
              </a:avLst>
            </a:prstGeom>
            <a:solidFill>
              <a:srgbClr val="E7E9F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13"/>
            <p:cNvSpPr txBox="1"/>
            <p:nvPr/>
          </p:nvSpPr>
          <p:spPr>
            <a:xfrm>
              <a:off x="2817700" y="5762917"/>
              <a:ext cx="1924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AUGUST</a:t>
              </a:r>
              <a:endParaRPr>
                <a:solidFill>
                  <a:srgbClr val="6E7CE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90" name="Google Shape;390;p13"/>
            <p:cNvSpPr txBox="1"/>
            <p:nvPr/>
          </p:nvSpPr>
          <p:spPr>
            <a:xfrm>
              <a:off x="28178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91" name="Google Shape;391;p13"/>
            <p:cNvSpPr txBox="1"/>
            <p:nvPr/>
          </p:nvSpPr>
          <p:spPr>
            <a:xfrm>
              <a:off x="31061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92" name="Google Shape;392;p13"/>
            <p:cNvSpPr txBox="1"/>
            <p:nvPr/>
          </p:nvSpPr>
          <p:spPr>
            <a:xfrm>
              <a:off x="33945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93" name="Google Shape;393;p13"/>
            <p:cNvSpPr txBox="1"/>
            <p:nvPr/>
          </p:nvSpPr>
          <p:spPr>
            <a:xfrm>
              <a:off x="36828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94" name="Google Shape;394;p13"/>
            <p:cNvSpPr txBox="1"/>
            <p:nvPr/>
          </p:nvSpPr>
          <p:spPr>
            <a:xfrm>
              <a:off x="39712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95" name="Google Shape;395;p13"/>
            <p:cNvSpPr txBox="1"/>
            <p:nvPr/>
          </p:nvSpPr>
          <p:spPr>
            <a:xfrm>
              <a:off x="42595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96" name="Google Shape;396;p13"/>
            <p:cNvSpPr txBox="1"/>
            <p:nvPr/>
          </p:nvSpPr>
          <p:spPr>
            <a:xfrm>
              <a:off x="45479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397" name="Google Shape;397;p13"/>
            <p:cNvSpPr txBox="1"/>
            <p:nvPr/>
          </p:nvSpPr>
          <p:spPr>
            <a:xfrm>
              <a:off x="397120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98" name="Google Shape;398;p13"/>
            <p:cNvSpPr txBox="1"/>
            <p:nvPr/>
          </p:nvSpPr>
          <p:spPr>
            <a:xfrm>
              <a:off x="425955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99" name="Google Shape;399;p13"/>
            <p:cNvSpPr txBox="1"/>
            <p:nvPr/>
          </p:nvSpPr>
          <p:spPr>
            <a:xfrm>
              <a:off x="454790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00" name="Google Shape;400;p13"/>
            <p:cNvSpPr txBox="1"/>
            <p:nvPr/>
          </p:nvSpPr>
          <p:spPr>
            <a:xfrm>
              <a:off x="28178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01" name="Google Shape;401;p13"/>
            <p:cNvSpPr txBox="1"/>
            <p:nvPr/>
          </p:nvSpPr>
          <p:spPr>
            <a:xfrm>
              <a:off x="33945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02" name="Google Shape;402;p13"/>
            <p:cNvSpPr txBox="1"/>
            <p:nvPr/>
          </p:nvSpPr>
          <p:spPr>
            <a:xfrm>
              <a:off x="36828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03" name="Google Shape;403;p13"/>
            <p:cNvSpPr txBox="1"/>
            <p:nvPr/>
          </p:nvSpPr>
          <p:spPr>
            <a:xfrm>
              <a:off x="39712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04" name="Google Shape;404;p13"/>
            <p:cNvSpPr txBox="1"/>
            <p:nvPr/>
          </p:nvSpPr>
          <p:spPr>
            <a:xfrm>
              <a:off x="42595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05" name="Google Shape;405;p13"/>
            <p:cNvSpPr txBox="1"/>
            <p:nvPr/>
          </p:nvSpPr>
          <p:spPr>
            <a:xfrm>
              <a:off x="45479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06" name="Google Shape;406;p13"/>
            <p:cNvSpPr txBox="1"/>
            <p:nvPr/>
          </p:nvSpPr>
          <p:spPr>
            <a:xfrm>
              <a:off x="28178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07" name="Google Shape;407;p13"/>
            <p:cNvSpPr txBox="1"/>
            <p:nvPr/>
          </p:nvSpPr>
          <p:spPr>
            <a:xfrm>
              <a:off x="31061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08" name="Google Shape;408;p13"/>
            <p:cNvSpPr txBox="1"/>
            <p:nvPr/>
          </p:nvSpPr>
          <p:spPr>
            <a:xfrm>
              <a:off x="3394500" y="681161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09" name="Google Shape;409;p13"/>
            <p:cNvSpPr txBox="1"/>
            <p:nvPr/>
          </p:nvSpPr>
          <p:spPr>
            <a:xfrm>
              <a:off x="36828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10" name="Google Shape;410;p13"/>
            <p:cNvSpPr txBox="1"/>
            <p:nvPr/>
          </p:nvSpPr>
          <p:spPr>
            <a:xfrm>
              <a:off x="42595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11" name="Google Shape;411;p13"/>
            <p:cNvSpPr txBox="1"/>
            <p:nvPr/>
          </p:nvSpPr>
          <p:spPr>
            <a:xfrm>
              <a:off x="45479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12" name="Google Shape;412;p13"/>
            <p:cNvSpPr txBox="1"/>
            <p:nvPr/>
          </p:nvSpPr>
          <p:spPr>
            <a:xfrm>
              <a:off x="28178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13" name="Google Shape;413;p13"/>
            <p:cNvSpPr txBox="1"/>
            <p:nvPr/>
          </p:nvSpPr>
          <p:spPr>
            <a:xfrm>
              <a:off x="31061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14" name="Google Shape;414;p13"/>
            <p:cNvSpPr txBox="1"/>
            <p:nvPr/>
          </p:nvSpPr>
          <p:spPr>
            <a:xfrm>
              <a:off x="33945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15" name="Google Shape;415;p13"/>
            <p:cNvSpPr txBox="1"/>
            <p:nvPr/>
          </p:nvSpPr>
          <p:spPr>
            <a:xfrm>
              <a:off x="36828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16" name="Google Shape;416;p13"/>
            <p:cNvSpPr txBox="1"/>
            <p:nvPr/>
          </p:nvSpPr>
          <p:spPr>
            <a:xfrm>
              <a:off x="39712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17" name="Google Shape;417;p13"/>
            <p:cNvSpPr txBox="1"/>
            <p:nvPr/>
          </p:nvSpPr>
          <p:spPr>
            <a:xfrm>
              <a:off x="42595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18" name="Google Shape;418;p13"/>
            <p:cNvSpPr txBox="1"/>
            <p:nvPr/>
          </p:nvSpPr>
          <p:spPr>
            <a:xfrm>
              <a:off x="45479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19" name="Google Shape;419;p13"/>
            <p:cNvSpPr txBox="1"/>
            <p:nvPr/>
          </p:nvSpPr>
          <p:spPr>
            <a:xfrm>
              <a:off x="2817800" y="72990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20" name="Google Shape;420;p13"/>
            <p:cNvSpPr txBox="1"/>
            <p:nvPr/>
          </p:nvSpPr>
          <p:spPr>
            <a:xfrm>
              <a:off x="3106150" y="72990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21" name="Google Shape;421;p13"/>
            <p:cNvSpPr txBox="1"/>
            <p:nvPr/>
          </p:nvSpPr>
          <p:spPr>
            <a:xfrm>
              <a:off x="3394500" y="72990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22" name="Google Shape;422;p13"/>
            <p:cNvSpPr txBox="1"/>
            <p:nvPr/>
          </p:nvSpPr>
          <p:spPr>
            <a:xfrm>
              <a:off x="3682850" y="72990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23" name="Google Shape;423;p13"/>
            <p:cNvSpPr txBox="1"/>
            <p:nvPr/>
          </p:nvSpPr>
          <p:spPr>
            <a:xfrm>
              <a:off x="3971200" y="72990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24" name="Google Shape;424;p13"/>
            <p:cNvSpPr txBox="1"/>
            <p:nvPr/>
          </p:nvSpPr>
          <p:spPr>
            <a:xfrm>
              <a:off x="4259550" y="729907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25" name="Google Shape;425;p13"/>
            <p:cNvSpPr txBox="1"/>
            <p:nvPr/>
          </p:nvSpPr>
          <p:spPr>
            <a:xfrm>
              <a:off x="4547900" y="729907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sp>
        <p:nvSpPr>
          <p:cNvPr id="426" name="Google Shape;426;p13"/>
          <p:cNvSpPr/>
          <p:nvPr/>
        </p:nvSpPr>
        <p:spPr>
          <a:xfrm>
            <a:off x="2821700" y="7981100"/>
            <a:ext cx="1920600" cy="256200"/>
          </a:xfrm>
          <a:prstGeom prst="roundRect">
            <a:avLst>
              <a:gd fmla="val 10636" name="adj"/>
            </a:avLst>
          </a:prstGeom>
          <a:solidFill>
            <a:srgbClr val="E7E9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13"/>
          <p:cNvSpPr txBox="1"/>
          <p:nvPr/>
        </p:nvSpPr>
        <p:spPr>
          <a:xfrm>
            <a:off x="2817700" y="8001500"/>
            <a:ext cx="1924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6E7CE5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NOVEMBER</a:t>
            </a:r>
            <a:endParaRPr>
              <a:solidFill>
                <a:srgbClr val="6E7CE5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428" name="Google Shape;428;p13"/>
          <p:cNvSpPr txBox="1"/>
          <p:nvPr/>
        </p:nvSpPr>
        <p:spPr>
          <a:xfrm>
            <a:off x="2817800" y="831899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29" name="Google Shape;429;p13"/>
          <p:cNvSpPr txBox="1"/>
          <p:nvPr/>
        </p:nvSpPr>
        <p:spPr>
          <a:xfrm>
            <a:off x="3106150" y="831899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M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30" name="Google Shape;430;p13"/>
          <p:cNvSpPr txBox="1"/>
          <p:nvPr/>
        </p:nvSpPr>
        <p:spPr>
          <a:xfrm>
            <a:off x="3394500" y="831899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T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31" name="Google Shape;431;p13"/>
          <p:cNvSpPr txBox="1"/>
          <p:nvPr/>
        </p:nvSpPr>
        <p:spPr>
          <a:xfrm>
            <a:off x="3682850" y="831899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W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32" name="Google Shape;432;p13"/>
          <p:cNvSpPr txBox="1"/>
          <p:nvPr/>
        </p:nvSpPr>
        <p:spPr>
          <a:xfrm>
            <a:off x="3971200" y="831899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T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33" name="Google Shape;433;p13"/>
          <p:cNvSpPr txBox="1"/>
          <p:nvPr/>
        </p:nvSpPr>
        <p:spPr>
          <a:xfrm>
            <a:off x="4259550" y="831899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F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34" name="Google Shape;434;p13"/>
          <p:cNvSpPr txBox="1"/>
          <p:nvPr/>
        </p:nvSpPr>
        <p:spPr>
          <a:xfrm>
            <a:off x="4547900" y="831899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35" name="Google Shape;435;p13"/>
          <p:cNvSpPr txBox="1"/>
          <p:nvPr/>
        </p:nvSpPr>
        <p:spPr>
          <a:xfrm>
            <a:off x="4259550" y="8562728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36" name="Google Shape;436;p13"/>
          <p:cNvSpPr txBox="1"/>
          <p:nvPr/>
        </p:nvSpPr>
        <p:spPr>
          <a:xfrm>
            <a:off x="4547900" y="8562728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37" name="Google Shape;437;p13"/>
          <p:cNvSpPr txBox="1"/>
          <p:nvPr/>
        </p:nvSpPr>
        <p:spPr>
          <a:xfrm>
            <a:off x="2817800" y="88064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3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38" name="Google Shape;438;p13"/>
          <p:cNvSpPr txBox="1"/>
          <p:nvPr/>
        </p:nvSpPr>
        <p:spPr>
          <a:xfrm>
            <a:off x="3106150" y="88064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4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39" name="Google Shape;439;p13"/>
          <p:cNvSpPr txBox="1"/>
          <p:nvPr/>
        </p:nvSpPr>
        <p:spPr>
          <a:xfrm>
            <a:off x="3394500" y="88064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5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40" name="Google Shape;440;p13"/>
          <p:cNvSpPr txBox="1"/>
          <p:nvPr/>
        </p:nvSpPr>
        <p:spPr>
          <a:xfrm>
            <a:off x="3682850" y="88064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6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41" name="Google Shape;441;p13"/>
          <p:cNvSpPr txBox="1"/>
          <p:nvPr/>
        </p:nvSpPr>
        <p:spPr>
          <a:xfrm>
            <a:off x="3971200" y="88064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7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42" name="Google Shape;442;p13"/>
          <p:cNvSpPr txBox="1"/>
          <p:nvPr/>
        </p:nvSpPr>
        <p:spPr>
          <a:xfrm>
            <a:off x="4259550" y="88064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8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43" name="Google Shape;443;p13"/>
          <p:cNvSpPr txBox="1"/>
          <p:nvPr/>
        </p:nvSpPr>
        <p:spPr>
          <a:xfrm>
            <a:off x="4547900" y="88064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9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44" name="Google Shape;444;p13"/>
          <p:cNvSpPr txBox="1"/>
          <p:nvPr/>
        </p:nvSpPr>
        <p:spPr>
          <a:xfrm>
            <a:off x="2817800" y="9050198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10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45" name="Google Shape;445;p13"/>
          <p:cNvSpPr txBox="1"/>
          <p:nvPr/>
        </p:nvSpPr>
        <p:spPr>
          <a:xfrm>
            <a:off x="3106150" y="9050198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11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46" name="Google Shape;446;p13"/>
          <p:cNvSpPr txBox="1"/>
          <p:nvPr/>
        </p:nvSpPr>
        <p:spPr>
          <a:xfrm>
            <a:off x="3394500" y="9050199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12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47" name="Google Shape;447;p13"/>
          <p:cNvSpPr txBox="1"/>
          <p:nvPr/>
        </p:nvSpPr>
        <p:spPr>
          <a:xfrm>
            <a:off x="3971200" y="9050198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14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48" name="Google Shape;448;p13"/>
          <p:cNvSpPr txBox="1"/>
          <p:nvPr/>
        </p:nvSpPr>
        <p:spPr>
          <a:xfrm>
            <a:off x="4259550" y="9050198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15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49" name="Google Shape;449;p13"/>
          <p:cNvSpPr txBox="1"/>
          <p:nvPr/>
        </p:nvSpPr>
        <p:spPr>
          <a:xfrm>
            <a:off x="2817800" y="929393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17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50" name="Google Shape;450;p13"/>
          <p:cNvSpPr txBox="1"/>
          <p:nvPr/>
        </p:nvSpPr>
        <p:spPr>
          <a:xfrm>
            <a:off x="3106150" y="929393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18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51" name="Google Shape;451;p13"/>
          <p:cNvSpPr txBox="1"/>
          <p:nvPr/>
        </p:nvSpPr>
        <p:spPr>
          <a:xfrm>
            <a:off x="3394500" y="929393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19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52" name="Google Shape;452;p13"/>
          <p:cNvSpPr txBox="1"/>
          <p:nvPr/>
        </p:nvSpPr>
        <p:spPr>
          <a:xfrm>
            <a:off x="3682850" y="929393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20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53" name="Google Shape;453;p13"/>
          <p:cNvSpPr txBox="1"/>
          <p:nvPr/>
        </p:nvSpPr>
        <p:spPr>
          <a:xfrm>
            <a:off x="3971200" y="929393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21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54" name="Google Shape;454;p13"/>
          <p:cNvSpPr txBox="1"/>
          <p:nvPr/>
        </p:nvSpPr>
        <p:spPr>
          <a:xfrm>
            <a:off x="4259550" y="929393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22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55" name="Google Shape;455;p13"/>
          <p:cNvSpPr txBox="1"/>
          <p:nvPr/>
        </p:nvSpPr>
        <p:spPr>
          <a:xfrm>
            <a:off x="4547900" y="929393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23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56" name="Google Shape;456;p13"/>
          <p:cNvSpPr txBox="1"/>
          <p:nvPr/>
        </p:nvSpPr>
        <p:spPr>
          <a:xfrm>
            <a:off x="2817800" y="95376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24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57" name="Google Shape;457;p13"/>
          <p:cNvSpPr txBox="1"/>
          <p:nvPr/>
        </p:nvSpPr>
        <p:spPr>
          <a:xfrm>
            <a:off x="3106150" y="95376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25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58" name="Google Shape;458;p13"/>
          <p:cNvSpPr/>
          <p:nvPr/>
        </p:nvSpPr>
        <p:spPr>
          <a:xfrm>
            <a:off x="3971438" y="9537662"/>
            <a:ext cx="194400" cy="1944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6E7CE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13"/>
          <p:cNvSpPr txBox="1"/>
          <p:nvPr/>
        </p:nvSpPr>
        <p:spPr>
          <a:xfrm>
            <a:off x="3682850" y="95376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27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60" name="Google Shape;460;p13"/>
          <p:cNvSpPr txBox="1"/>
          <p:nvPr/>
        </p:nvSpPr>
        <p:spPr>
          <a:xfrm>
            <a:off x="3971200" y="95376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28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61" name="Google Shape;461;p13"/>
          <p:cNvSpPr txBox="1"/>
          <p:nvPr/>
        </p:nvSpPr>
        <p:spPr>
          <a:xfrm>
            <a:off x="4260025" y="95376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29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62" name="Google Shape;462;p13"/>
          <p:cNvSpPr txBox="1"/>
          <p:nvPr/>
        </p:nvSpPr>
        <p:spPr>
          <a:xfrm>
            <a:off x="4548375" y="953766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30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63" name="Google Shape;463;p13"/>
          <p:cNvSpPr txBox="1"/>
          <p:nvPr/>
        </p:nvSpPr>
        <p:spPr>
          <a:xfrm>
            <a:off x="6627250" y="656788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13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64" name="Google Shape;464;p13"/>
          <p:cNvSpPr/>
          <p:nvPr/>
        </p:nvSpPr>
        <p:spPr>
          <a:xfrm>
            <a:off x="5189400" y="5742517"/>
            <a:ext cx="1920600" cy="256200"/>
          </a:xfrm>
          <a:prstGeom prst="roundRect">
            <a:avLst>
              <a:gd fmla="val 10636" name="adj"/>
            </a:avLst>
          </a:prstGeom>
          <a:solidFill>
            <a:srgbClr val="E7E9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13"/>
          <p:cNvSpPr txBox="1"/>
          <p:nvPr/>
        </p:nvSpPr>
        <p:spPr>
          <a:xfrm>
            <a:off x="5185400" y="5762917"/>
            <a:ext cx="1924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6E7CE5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SEPTEMBER</a:t>
            </a:r>
            <a:endParaRPr>
              <a:solidFill>
                <a:srgbClr val="6E7CE5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466" name="Google Shape;466;p13"/>
          <p:cNvSpPr txBox="1"/>
          <p:nvPr/>
        </p:nvSpPr>
        <p:spPr>
          <a:xfrm>
            <a:off x="5185500" y="608041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67" name="Google Shape;467;p13"/>
          <p:cNvSpPr txBox="1"/>
          <p:nvPr/>
        </p:nvSpPr>
        <p:spPr>
          <a:xfrm>
            <a:off x="5473850" y="608041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M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68" name="Google Shape;468;p13"/>
          <p:cNvSpPr txBox="1"/>
          <p:nvPr/>
        </p:nvSpPr>
        <p:spPr>
          <a:xfrm>
            <a:off x="5762200" y="608041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T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69" name="Google Shape;469;p13"/>
          <p:cNvSpPr txBox="1"/>
          <p:nvPr/>
        </p:nvSpPr>
        <p:spPr>
          <a:xfrm>
            <a:off x="6050550" y="608041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W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70" name="Google Shape;470;p13"/>
          <p:cNvSpPr txBox="1"/>
          <p:nvPr/>
        </p:nvSpPr>
        <p:spPr>
          <a:xfrm>
            <a:off x="6338900" y="608041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T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71" name="Google Shape;471;p13"/>
          <p:cNvSpPr txBox="1"/>
          <p:nvPr/>
        </p:nvSpPr>
        <p:spPr>
          <a:xfrm>
            <a:off x="6627250" y="608041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F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72" name="Google Shape;472;p13"/>
          <p:cNvSpPr txBox="1"/>
          <p:nvPr/>
        </p:nvSpPr>
        <p:spPr>
          <a:xfrm>
            <a:off x="6915600" y="608041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</a:t>
            </a:r>
            <a:endParaRPr sz="900">
              <a:solidFill>
                <a:srgbClr val="444444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73" name="Google Shape;473;p13"/>
          <p:cNvSpPr txBox="1"/>
          <p:nvPr/>
        </p:nvSpPr>
        <p:spPr>
          <a:xfrm>
            <a:off x="6627250" y="6324145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6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74" name="Google Shape;474;p13"/>
          <p:cNvSpPr txBox="1"/>
          <p:nvPr/>
        </p:nvSpPr>
        <p:spPr>
          <a:xfrm>
            <a:off x="5185500" y="656788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8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75" name="Google Shape;475;p13"/>
          <p:cNvSpPr txBox="1"/>
          <p:nvPr/>
        </p:nvSpPr>
        <p:spPr>
          <a:xfrm>
            <a:off x="5473850" y="656788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9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76" name="Google Shape;476;p13"/>
          <p:cNvSpPr txBox="1"/>
          <p:nvPr/>
        </p:nvSpPr>
        <p:spPr>
          <a:xfrm>
            <a:off x="5762200" y="656788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10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77" name="Google Shape;477;p13"/>
          <p:cNvSpPr txBox="1"/>
          <p:nvPr/>
        </p:nvSpPr>
        <p:spPr>
          <a:xfrm>
            <a:off x="6050550" y="656788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11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78" name="Google Shape;478;p13"/>
          <p:cNvSpPr txBox="1"/>
          <p:nvPr/>
        </p:nvSpPr>
        <p:spPr>
          <a:xfrm>
            <a:off x="6338900" y="656788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12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79" name="Google Shape;479;p13"/>
          <p:cNvSpPr txBox="1"/>
          <p:nvPr/>
        </p:nvSpPr>
        <p:spPr>
          <a:xfrm>
            <a:off x="6915600" y="656788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14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80" name="Google Shape;480;p13"/>
          <p:cNvSpPr txBox="1"/>
          <p:nvPr/>
        </p:nvSpPr>
        <p:spPr>
          <a:xfrm>
            <a:off x="5185500" y="6811615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15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81" name="Google Shape;481;p13"/>
          <p:cNvSpPr txBox="1"/>
          <p:nvPr/>
        </p:nvSpPr>
        <p:spPr>
          <a:xfrm>
            <a:off x="5473850" y="6811615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16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82" name="Google Shape;482;p13"/>
          <p:cNvSpPr txBox="1"/>
          <p:nvPr/>
        </p:nvSpPr>
        <p:spPr>
          <a:xfrm>
            <a:off x="5762200" y="6811616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17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83" name="Google Shape;483;p13"/>
          <p:cNvSpPr txBox="1"/>
          <p:nvPr/>
        </p:nvSpPr>
        <p:spPr>
          <a:xfrm>
            <a:off x="6050550" y="6811615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18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84" name="Google Shape;484;p13"/>
          <p:cNvSpPr txBox="1"/>
          <p:nvPr/>
        </p:nvSpPr>
        <p:spPr>
          <a:xfrm>
            <a:off x="6338900" y="6811615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19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85" name="Google Shape;485;p13"/>
          <p:cNvSpPr txBox="1"/>
          <p:nvPr/>
        </p:nvSpPr>
        <p:spPr>
          <a:xfrm>
            <a:off x="5185500" y="705535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22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86" name="Google Shape;486;p13"/>
          <p:cNvSpPr txBox="1"/>
          <p:nvPr/>
        </p:nvSpPr>
        <p:spPr>
          <a:xfrm>
            <a:off x="5473850" y="705535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23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87" name="Google Shape;487;p13"/>
          <p:cNvSpPr txBox="1"/>
          <p:nvPr/>
        </p:nvSpPr>
        <p:spPr>
          <a:xfrm>
            <a:off x="5762200" y="705535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</a:t>
            </a: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4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88" name="Google Shape;488;p13"/>
          <p:cNvSpPr txBox="1"/>
          <p:nvPr/>
        </p:nvSpPr>
        <p:spPr>
          <a:xfrm>
            <a:off x="6050550" y="705535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25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89" name="Google Shape;489;p13"/>
          <p:cNvSpPr txBox="1"/>
          <p:nvPr/>
        </p:nvSpPr>
        <p:spPr>
          <a:xfrm>
            <a:off x="6338900" y="705535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26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90" name="Google Shape;490;p13"/>
          <p:cNvSpPr txBox="1"/>
          <p:nvPr/>
        </p:nvSpPr>
        <p:spPr>
          <a:xfrm>
            <a:off x="6915600" y="7055350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28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91" name="Google Shape;491;p13"/>
          <p:cNvSpPr txBox="1"/>
          <p:nvPr/>
        </p:nvSpPr>
        <p:spPr>
          <a:xfrm>
            <a:off x="5185500" y="7299085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29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92" name="Google Shape;492;p13"/>
          <p:cNvSpPr/>
          <p:nvPr/>
        </p:nvSpPr>
        <p:spPr>
          <a:xfrm>
            <a:off x="5473850" y="6324128"/>
            <a:ext cx="194400" cy="1944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6E7CE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13"/>
          <p:cNvSpPr txBox="1"/>
          <p:nvPr/>
        </p:nvSpPr>
        <p:spPr>
          <a:xfrm>
            <a:off x="5185500" y="632414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94" name="Google Shape;494;p13"/>
          <p:cNvSpPr txBox="1"/>
          <p:nvPr/>
        </p:nvSpPr>
        <p:spPr>
          <a:xfrm>
            <a:off x="5473850" y="632414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95" name="Google Shape;495;p13"/>
          <p:cNvSpPr txBox="1"/>
          <p:nvPr/>
        </p:nvSpPr>
        <p:spPr>
          <a:xfrm>
            <a:off x="5762200" y="632414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3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96" name="Google Shape;496;p13"/>
          <p:cNvSpPr txBox="1"/>
          <p:nvPr/>
        </p:nvSpPr>
        <p:spPr>
          <a:xfrm>
            <a:off x="6050550" y="632414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4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97" name="Google Shape;497;p13"/>
          <p:cNvSpPr txBox="1"/>
          <p:nvPr/>
        </p:nvSpPr>
        <p:spPr>
          <a:xfrm>
            <a:off x="6338900" y="6324143"/>
            <a:ext cx="194400" cy="1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5</a:t>
            </a:r>
            <a:endParaRPr sz="900">
              <a:solidFill>
                <a:srgbClr val="44444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498" name="Google Shape;498;p13"/>
          <p:cNvGrpSpPr/>
          <p:nvPr/>
        </p:nvGrpSpPr>
        <p:grpSpPr>
          <a:xfrm>
            <a:off x="450100" y="10165825"/>
            <a:ext cx="1451775" cy="194408"/>
            <a:chOff x="450100" y="10165825"/>
            <a:chExt cx="1451775" cy="194408"/>
          </a:xfrm>
        </p:grpSpPr>
        <p:sp>
          <p:nvSpPr>
            <p:cNvPr id="499" name="Google Shape;499;p13"/>
            <p:cNvSpPr/>
            <p:nvPr/>
          </p:nvSpPr>
          <p:spPr>
            <a:xfrm>
              <a:off x="450100" y="1016583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13"/>
            <p:cNvSpPr txBox="1"/>
            <p:nvPr/>
          </p:nvSpPr>
          <p:spPr>
            <a:xfrm>
              <a:off x="724075" y="10165825"/>
              <a:ext cx="11778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Pay date </a:t>
              </a:r>
              <a:endParaRPr sz="8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501" name="Google Shape;501;p13"/>
          <p:cNvGrpSpPr/>
          <p:nvPr/>
        </p:nvGrpSpPr>
        <p:grpSpPr>
          <a:xfrm>
            <a:off x="2109550" y="10165825"/>
            <a:ext cx="1451775" cy="194408"/>
            <a:chOff x="450100" y="10165825"/>
            <a:chExt cx="1451775" cy="194408"/>
          </a:xfrm>
        </p:grpSpPr>
        <p:sp>
          <p:nvSpPr>
            <p:cNvPr id="502" name="Google Shape;502;p13"/>
            <p:cNvSpPr/>
            <p:nvPr/>
          </p:nvSpPr>
          <p:spPr>
            <a:xfrm>
              <a:off x="450100" y="1016583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BDA0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13"/>
            <p:cNvSpPr txBox="1"/>
            <p:nvPr/>
          </p:nvSpPr>
          <p:spPr>
            <a:xfrm>
              <a:off x="724075" y="10165825"/>
              <a:ext cx="11778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Form 941 due</a:t>
              </a:r>
              <a:endParaRPr sz="8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504" name="Google Shape;504;p13"/>
          <p:cNvGrpSpPr/>
          <p:nvPr/>
        </p:nvGrpSpPr>
        <p:grpSpPr>
          <a:xfrm>
            <a:off x="3921400" y="10165825"/>
            <a:ext cx="2155575" cy="194408"/>
            <a:chOff x="450100" y="10165825"/>
            <a:chExt cx="2155575" cy="194408"/>
          </a:xfrm>
        </p:grpSpPr>
        <p:sp>
          <p:nvSpPr>
            <p:cNvPr id="505" name="Google Shape;505;p13"/>
            <p:cNvSpPr/>
            <p:nvPr/>
          </p:nvSpPr>
          <p:spPr>
            <a:xfrm>
              <a:off x="450100" y="1016583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6E7C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13"/>
            <p:cNvSpPr txBox="1"/>
            <p:nvPr/>
          </p:nvSpPr>
          <p:spPr>
            <a:xfrm>
              <a:off x="724075" y="10165825"/>
              <a:ext cx="18816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Form 940,941, W-2, W-3 due</a:t>
              </a:r>
              <a:endParaRPr sz="8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507" name="Google Shape;507;p13"/>
          <p:cNvGrpSpPr/>
          <p:nvPr/>
        </p:nvGrpSpPr>
        <p:grpSpPr>
          <a:xfrm>
            <a:off x="6360850" y="10165825"/>
            <a:ext cx="1034475" cy="194408"/>
            <a:chOff x="450100" y="10165825"/>
            <a:chExt cx="1034475" cy="194408"/>
          </a:xfrm>
        </p:grpSpPr>
        <p:sp>
          <p:nvSpPr>
            <p:cNvPr id="508" name="Google Shape;508;p13"/>
            <p:cNvSpPr/>
            <p:nvPr/>
          </p:nvSpPr>
          <p:spPr>
            <a:xfrm>
              <a:off x="450100" y="10165833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13"/>
            <p:cNvSpPr txBox="1"/>
            <p:nvPr/>
          </p:nvSpPr>
          <p:spPr>
            <a:xfrm>
              <a:off x="724075" y="10165825"/>
              <a:ext cx="7605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Holiday</a:t>
              </a:r>
              <a:endParaRPr sz="8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510" name="Google Shape;510;p13"/>
          <p:cNvGrpSpPr/>
          <p:nvPr/>
        </p:nvGrpSpPr>
        <p:grpSpPr>
          <a:xfrm>
            <a:off x="450000" y="5742517"/>
            <a:ext cx="1924600" cy="1750968"/>
            <a:chOff x="450000" y="5742517"/>
            <a:chExt cx="1924600" cy="1750968"/>
          </a:xfrm>
        </p:grpSpPr>
        <p:sp>
          <p:nvSpPr>
            <p:cNvPr id="511" name="Google Shape;511;p13"/>
            <p:cNvSpPr/>
            <p:nvPr/>
          </p:nvSpPr>
          <p:spPr>
            <a:xfrm>
              <a:off x="1891850" y="6324145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13"/>
            <p:cNvSpPr/>
            <p:nvPr/>
          </p:nvSpPr>
          <p:spPr>
            <a:xfrm>
              <a:off x="1891850" y="6811608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13"/>
            <p:cNvSpPr txBox="1"/>
            <p:nvPr/>
          </p:nvSpPr>
          <p:spPr>
            <a:xfrm>
              <a:off x="1026800" y="729908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14" name="Google Shape;514;p13"/>
            <p:cNvSpPr txBox="1"/>
            <p:nvPr/>
          </p:nvSpPr>
          <p:spPr>
            <a:xfrm>
              <a:off x="16035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15" name="Google Shape;515;p13"/>
            <p:cNvSpPr txBox="1"/>
            <p:nvPr/>
          </p:nvSpPr>
          <p:spPr>
            <a:xfrm>
              <a:off x="189185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16" name="Google Shape;516;p13"/>
            <p:cNvSpPr/>
            <p:nvPr/>
          </p:nvSpPr>
          <p:spPr>
            <a:xfrm>
              <a:off x="1309250" y="729908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BDA0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13"/>
            <p:cNvSpPr/>
            <p:nvPr/>
          </p:nvSpPr>
          <p:spPr>
            <a:xfrm>
              <a:off x="454000" y="5742517"/>
              <a:ext cx="1920600" cy="256200"/>
            </a:xfrm>
            <a:prstGeom prst="roundRect">
              <a:avLst>
                <a:gd fmla="val 10636" name="adj"/>
              </a:avLst>
            </a:prstGeom>
            <a:solidFill>
              <a:srgbClr val="E7E9F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13"/>
            <p:cNvSpPr txBox="1"/>
            <p:nvPr/>
          </p:nvSpPr>
          <p:spPr>
            <a:xfrm>
              <a:off x="450000" y="5762917"/>
              <a:ext cx="1924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JULY</a:t>
              </a:r>
              <a:endParaRPr>
                <a:solidFill>
                  <a:srgbClr val="6E7CE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19" name="Google Shape;519;p13"/>
            <p:cNvSpPr txBox="1"/>
            <p:nvPr/>
          </p:nvSpPr>
          <p:spPr>
            <a:xfrm>
              <a:off x="4501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20" name="Google Shape;520;p13"/>
            <p:cNvSpPr txBox="1"/>
            <p:nvPr/>
          </p:nvSpPr>
          <p:spPr>
            <a:xfrm>
              <a:off x="7384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21" name="Google Shape;521;p13"/>
            <p:cNvSpPr txBox="1"/>
            <p:nvPr/>
          </p:nvSpPr>
          <p:spPr>
            <a:xfrm>
              <a:off x="10268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22" name="Google Shape;522;p13"/>
            <p:cNvSpPr txBox="1"/>
            <p:nvPr/>
          </p:nvSpPr>
          <p:spPr>
            <a:xfrm>
              <a:off x="13151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23" name="Google Shape;523;p13"/>
            <p:cNvSpPr txBox="1"/>
            <p:nvPr/>
          </p:nvSpPr>
          <p:spPr>
            <a:xfrm>
              <a:off x="16035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24" name="Google Shape;524;p13"/>
            <p:cNvSpPr txBox="1"/>
            <p:nvPr/>
          </p:nvSpPr>
          <p:spPr>
            <a:xfrm>
              <a:off x="18918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25" name="Google Shape;525;p13"/>
            <p:cNvSpPr txBox="1"/>
            <p:nvPr/>
          </p:nvSpPr>
          <p:spPr>
            <a:xfrm>
              <a:off x="21802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26" name="Google Shape;526;p13"/>
            <p:cNvSpPr txBox="1"/>
            <p:nvPr/>
          </p:nvSpPr>
          <p:spPr>
            <a:xfrm>
              <a:off x="73845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27" name="Google Shape;527;p13"/>
            <p:cNvSpPr txBox="1"/>
            <p:nvPr/>
          </p:nvSpPr>
          <p:spPr>
            <a:xfrm>
              <a:off x="102680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28" name="Google Shape;528;p13"/>
            <p:cNvSpPr txBox="1"/>
            <p:nvPr/>
          </p:nvSpPr>
          <p:spPr>
            <a:xfrm>
              <a:off x="131515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29" name="Google Shape;529;p13"/>
            <p:cNvSpPr txBox="1"/>
            <p:nvPr/>
          </p:nvSpPr>
          <p:spPr>
            <a:xfrm>
              <a:off x="160350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30" name="Google Shape;530;p13"/>
            <p:cNvSpPr txBox="1"/>
            <p:nvPr/>
          </p:nvSpPr>
          <p:spPr>
            <a:xfrm>
              <a:off x="218020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31" name="Google Shape;531;p13"/>
            <p:cNvSpPr txBox="1"/>
            <p:nvPr/>
          </p:nvSpPr>
          <p:spPr>
            <a:xfrm>
              <a:off x="4501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32" name="Google Shape;532;p13"/>
            <p:cNvSpPr txBox="1"/>
            <p:nvPr/>
          </p:nvSpPr>
          <p:spPr>
            <a:xfrm>
              <a:off x="7384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33" name="Google Shape;533;p13"/>
            <p:cNvSpPr txBox="1"/>
            <p:nvPr/>
          </p:nvSpPr>
          <p:spPr>
            <a:xfrm>
              <a:off x="10268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34" name="Google Shape;534;p13"/>
            <p:cNvSpPr txBox="1"/>
            <p:nvPr/>
          </p:nvSpPr>
          <p:spPr>
            <a:xfrm>
              <a:off x="13151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35" name="Google Shape;535;p13"/>
            <p:cNvSpPr txBox="1"/>
            <p:nvPr/>
          </p:nvSpPr>
          <p:spPr>
            <a:xfrm>
              <a:off x="16035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36" name="Google Shape;536;p13"/>
            <p:cNvSpPr txBox="1"/>
            <p:nvPr/>
          </p:nvSpPr>
          <p:spPr>
            <a:xfrm>
              <a:off x="18918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37" name="Google Shape;537;p13"/>
            <p:cNvSpPr txBox="1"/>
            <p:nvPr/>
          </p:nvSpPr>
          <p:spPr>
            <a:xfrm>
              <a:off x="21802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38" name="Google Shape;538;p13"/>
            <p:cNvSpPr txBox="1"/>
            <p:nvPr/>
          </p:nvSpPr>
          <p:spPr>
            <a:xfrm>
              <a:off x="4501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39" name="Google Shape;539;p13"/>
            <p:cNvSpPr txBox="1"/>
            <p:nvPr/>
          </p:nvSpPr>
          <p:spPr>
            <a:xfrm>
              <a:off x="7384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40" name="Google Shape;540;p13"/>
            <p:cNvSpPr txBox="1"/>
            <p:nvPr/>
          </p:nvSpPr>
          <p:spPr>
            <a:xfrm>
              <a:off x="1026800" y="681161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41" name="Google Shape;541;p13"/>
            <p:cNvSpPr txBox="1"/>
            <p:nvPr/>
          </p:nvSpPr>
          <p:spPr>
            <a:xfrm>
              <a:off x="13151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42" name="Google Shape;542;p13"/>
            <p:cNvSpPr txBox="1"/>
            <p:nvPr/>
          </p:nvSpPr>
          <p:spPr>
            <a:xfrm>
              <a:off x="18918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43" name="Google Shape;543;p13"/>
            <p:cNvSpPr txBox="1"/>
            <p:nvPr/>
          </p:nvSpPr>
          <p:spPr>
            <a:xfrm>
              <a:off x="21802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44" name="Google Shape;544;p13"/>
            <p:cNvSpPr txBox="1"/>
            <p:nvPr/>
          </p:nvSpPr>
          <p:spPr>
            <a:xfrm>
              <a:off x="4501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45" name="Google Shape;545;p13"/>
            <p:cNvSpPr txBox="1"/>
            <p:nvPr/>
          </p:nvSpPr>
          <p:spPr>
            <a:xfrm>
              <a:off x="7384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46" name="Google Shape;546;p13"/>
            <p:cNvSpPr txBox="1"/>
            <p:nvPr/>
          </p:nvSpPr>
          <p:spPr>
            <a:xfrm>
              <a:off x="10268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47" name="Google Shape;547;p13"/>
            <p:cNvSpPr txBox="1"/>
            <p:nvPr/>
          </p:nvSpPr>
          <p:spPr>
            <a:xfrm>
              <a:off x="13151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48" name="Google Shape;548;p13"/>
            <p:cNvSpPr txBox="1"/>
            <p:nvPr/>
          </p:nvSpPr>
          <p:spPr>
            <a:xfrm>
              <a:off x="16035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49" name="Google Shape;549;p13"/>
            <p:cNvSpPr txBox="1"/>
            <p:nvPr/>
          </p:nvSpPr>
          <p:spPr>
            <a:xfrm>
              <a:off x="18918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0" name="Google Shape;550;p13"/>
            <p:cNvSpPr txBox="1"/>
            <p:nvPr/>
          </p:nvSpPr>
          <p:spPr>
            <a:xfrm>
              <a:off x="21802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1" name="Google Shape;551;p13"/>
            <p:cNvSpPr txBox="1"/>
            <p:nvPr/>
          </p:nvSpPr>
          <p:spPr>
            <a:xfrm>
              <a:off x="450100" y="729908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2" name="Google Shape;552;p13"/>
            <p:cNvSpPr txBox="1"/>
            <p:nvPr/>
          </p:nvSpPr>
          <p:spPr>
            <a:xfrm>
              <a:off x="738450" y="729908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3" name="Google Shape;553;p13"/>
            <p:cNvSpPr txBox="1"/>
            <p:nvPr/>
          </p:nvSpPr>
          <p:spPr>
            <a:xfrm>
              <a:off x="1315150" y="729908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4" name="Google Shape;554;p13"/>
            <p:cNvSpPr/>
            <p:nvPr/>
          </p:nvSpPr>
          <p:spPr>
            <a:xfrm>
              <a:off x="1603500" y="6324145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5" name="Google Shape;555;p13"/>
          <p:cNvGrpSpPr/>
          <p:nvPr/>
        </p:nvGrpSpPr>
        <p:grpSpPr>
          <a:xfrm>
            <a:off x="5185400" y="7981100"/>
            <a:ext cx="1924600" cy="1750968"/>
            <a:chOff x="5185400" y="7981100"/>
            <a:chExt cx="1924600" cy="1750968"/>
          </a:xfrm>
        </p:grpSpPr>
        <p:sp>
          <p:nvSpPr>
            <p:cNvPr id="556" name="Google Shape;556;p13"/>
            <p:cNvSpPr txBox="1"/>
            <p:nvPr/>
          </p:nvSpPr>
          <p:spPr>
            <a:xfrm>
              <a:off x="57622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7" name="Google Shape;557;p13"/>
            <p:cNvSpPr txBox="1"/>
            <p:nvPr/>
          </p:nvSpPr>
          <p:spPr>
            <a:xfrm>
              <a:off x="5185500" y="856272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8" name="Google Shape;558;p13"/>
            <p:cNvSpPr/>
            <p:nvPr/>
          </p:nvSpPr>
          <p:spPr>
            <a:xfrm>
              <a:off x="6627250" y="9050199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13"/>
            <p:cNvSpPr/>
            <p:nvPr/>
          </p:nvSpPr>
          <p:spPr>
            <a:xfrm>
              <a:off x="6627250" y="8562749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13"/>
            <p:cNvSpPr txBox="1"/>
            <p:nvPr/>
          </p:nvSpPr>
          <p:spPr>
            <a:xfrm>
              <a:off x="66272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61" name="Google Shape;561;p13"/>
            <p:cNvSpPr txBox="1"/>
            <p:nvPr/>
          </p:nvSpPr>
          <p:spPr>
            <a:xfrm>
              <a:off x="5762200" y="905019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62" name="Google Shape;562;p13"/>
            <p:cNvSpPr txBox="1"/>
            <p:nvPr/>
          </p:nvSpPr>
          <p:spPr>
            <a:xfrm>
              <a:off x="6050550" y="856272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63" name="Google Shape;563;p13"/>
            <p:cNvSpPr/>
            <p:nvPr/>
          </p:nvSpPr>
          <p:spPr>
            <a:xfrm>
              <a:off x="5189400" y="7981100"/>
              <a:ext cx="1920600" cy="256200"/>
            </a:xfrm>
            <a:prstGeom prst="roundRect">
              <a:avLst>
                <a:gd fmla="val 10636" name="adj"/>
              </a:avLst>
            </a:prstGeom>
            <a:solidFill>
              <a:srgbClr val="E7E9F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13"/>
            <p:cNvSpPr txBox="1"/>
            <p:nvPr/>
          </p:nvSpPr>
          <p:spPr>
            <a:xfrm>
              <a:off x="5185400" y="8001500"/>
              <a:ext cx="1924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DECEMBER</a:t>
              </a:r>
              <a:endParaRPr>
                <a:solidFill>
                  <a:srgbClr val="6E7CE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65" name="Google Shape;565;p13"/>
            <p:cNvSpPr txBox="1"/>
            <p:nvPr/>
          </p:nvSpPr>
          <p:spPr>
            <a:xfrm>
              <a:off x="51855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66" name="Google Shape;566;p13"/>
            <p:cNvSpPr txBox="1"/>
            <p:nvPr/>
          </p:nvSpPr>
          <p:spPr>
            <a:xfrm>
              <a:off x="54738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67" name="Google Shape;567;p13"/>
            <p:cNvSpPr txBox="1"/>
            <p:nvPr/>
          </p:nvSpPr>
          <p:spPr>
            <a:xfrm>
              <a:off x="57622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68" name="Google Shape;568;p13"/>
            <p:cNvSpPr txBox="1"/>
            <p:nvPr/>
          </p:nvSpPr>
          <p:spPr>
            <a:xfrm>
              <a:off x="60505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69" name="Google Shape;569;p13"/>
            <p:cNvSpPr txBox="1"/>
            <p:nvPr/>
          </p:nvSpPr>
          <p:spPr>
            <a:xfrm>
              <a:off x="63389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70" name="Google Shape;570;p13"/>
            <p:cNvSpPr txBox="1"/>
            <p:nvPr/>
          </p:nvSpPr>
          <p:spPr>
            <a:xfrm>
              <a:off x="66272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71" name="Google Shape;571;p13"/>
            <p:cNvSpPr txBox="1"/>
            <p:nvPr/>
          </p:nvSpPr>
          <p:spPr>
            <a:xfrm>
              <a:off x="69156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572" name="Google Shape;572;p13"/>
            <p:cNvSpPr txBox="1"/>
            <p:nvPr/>
          </p:nvSpPr>
          <p:spPr>
            <a:xfrm>
              <a:off x="662725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73" name="Google Shape;573;p13"/>
            <p:cNvSpPr txBox="1"/>
            <p:nvPr/>
          </p:nvSpPr>
          <p:spPr>
            <a:xfrm>
              <a:off x="691560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74" name="Google Shape;574;p13"/>
            <p:cNvSpPr txBox="1"/>
            <p:nvPr/>
          </p:nvSpPr>
          <p:spPr>
            <a:xfrm>
              <a:off x="51855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75" name="Google Shape;575;p13"/>
            <p:cNvSpPr txBox="1"/>
            <p:nvPr/>
          </p:nvSpPr>
          <p:spPr>
            <a:xfrm>
              <a:off x="54738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76" name="Google Shape;576;p13"/>
            <p:cNvSpPr txBox="1"/>
            <p:nvPr/>
          </p:nvSpPr>
          <p:spPr>
            <a:xfrm>
              <a:off x="60505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77" name="Google Shape;577;p13"/>
            <p:cNvSpPr txBox="1"/>
            <p:nvPr/>
          </p:nvSpPr>
          <p:spPr>
            <a:xfrm>
              <a:off x="63389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78" name="Google Shape;578;p13"/>
            <p:cNvSpPr txBox="1"/>
            <p:nvPr/>
          </p:nvSpPr>
          <p:spPr>
            <a:xfrm>
              <a:off x="66272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79" name="Google Shape;579;p13"/>
            <p:cNvSpPr txBox="1"/>
            <p:nvPr/>
          </p:nvSpPr>
          <p:spPr>
            <a:xfrm>
              <a:off x="69156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80" name="Google Shape;580;p13"/>
            <p:cNvSpPr txBox="1"/>
            <p:nvPr/>
          </p:nvSpPr>
          <p:spPr>
            <a:xfrm>
              <a:off x="51855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81" name="Google Shape;581;p13"/>
            <p:cNvSpPr txBox="1"/>
            <p:nvPr/>
          </p:nvSpPr>
          <p:spPr>
            <a:xfrm>
              <a:off x="54738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82" name="Google Shape;582;p13"/>
            <p:cNvSpPr txBox="1"/>
            <p:nvPr/>
          </p:nvSpPr>
          <p:spPr>
            <a:xfrm>
              <a:off x="60505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83" name="Google Shape;583;p13"/>
            <p:cNvSpPr txBox="1"/>
            <p:nvPr/>
          </p:nvSpPr>
          <p:spPr>
            <a:xfrm>
              <a:off x="63389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84" name="Google Shape;584;p13"/>
            <p:cNvSpPr txBox="1"/>
            <p:nvPr/>
          </p:nvSpPr>
          <p:spPr>
            <a:xfrm>
              <a:off x="69156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85" name="Google Shape;585;p13"/>
            <p:cNvSpPr txBox="1"/>
            <p:nvPr/>
          </p:nvSpPr>
          <p:spPr>
            <a:xfrm>
              <a:off x="51855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86" name="Google Shape;586;p13"/>
            <p:cNvSpPr txBox="1"/>
            <p:nvPr/>
          </p:nvSpPr>
          <p:spPr>
            <a:xfrm>
              <a:off x="54738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87" name="Google Shape;587;p13"/>
            <p:cNvSpPr txBox="1"/>
            <p:nvPr/>
          </p:nvSpPr>
          <p:spPr>
            <a:xfrm>
              <a:off x="57622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88" name="Google Shape;588;p13"/>
            <p:cNvSpPr txBox="1"/>
            <p:nvPr/>
          </p:nvSpPr>
          <p:spPr>
            <a:xfrm>
              <a:off x="60505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89" name="Google Shape;589;p13"/>
            <p:cNvSpPr txBox="1"/>
            <p:nvPr/>
          </p:nvSpPr>
          <p:spPr>
            <a:xfrm>
              <a:off x="63389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90" name="Google Shape;590;p13"/>
            <p:cNvSpPr txBox="1"/>
            <p:nvPr/>
          </p:nvSpPr>
          <p:spPr>
            <a:xfrm>
              <a:off x="66272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91" name="Google Shape;591;p13"/>
            <p:cNvSpPr txBox="1"/>
            <p:nvPr/>
          </p:nvSpPr>
          <p:spPr>
            <a:xfrm>
              <a:off x="69156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92" name="Google Shape;592;p13"/>
            <p:cNvSpPr txBox="1"/>
            <p:nvPr/>
          </p:nvSpPr>
          <p:spPr>
            <a:xfrm>
              <a:off x="518550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93" name="Google Shape;593;p13"/>
            <p:cNvSpPr txBox="1"/>
            <p:nvPr/>
          </p:nvSpPr>
          <p:spPr>
            <a:xfrm>
              <a:off x="547385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94" name="Google Shape;594;p13"/>
            <p:cNvSpPr txBox="1"/>
            <p:nvPr/>
          </p:nvSpPr>
          <p:spPr>
            <a:xfrm>
              <a:off x="576220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95" name="Google Shape;595;p13"/>
            <p:cNvSpPr txBox="1"/>
            <p:nvPr/>
          </p:nvSpPr>
          <p:spPr>
            <a:xfrm>
              <a:off x="5473850" y="856272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96" name="Google Shape;596;p13"/>
            <p:cNvSpPr txBox="1"/>
            <p:nvPr/>
          </p:nvSpPr>
          <p:spPr>
            <a:xfrm>
              <a:off x="5762200" y="856272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97" name="Google Shape;597;p13"/>
            <p:cNvSpPr txBox="1"/>
            <p:nvPr/>
          </p:nvSpPr>
          <p:spPr>
            <a:xfrm>
              <a:off x="6338900" y="856272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98" name="Google Shape;598;p13"/>
            <p:cNvSpPr/>
            <p:nvPr/>
          </p:nvSpPr>
          <p:spPr>
            <a:xfrm>
              <a:off x="6050550" y="9293924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14"/>
          <p:cNvSpPr/>
          <p:nvPr/>
        </p:nvSpPr>
        <p:spPr>
          <a:xfrm rot="10800000">
            <a:off x="450100" y="25"/>
            <a:ext cx="1924500" cy="866700"/>
          </a:xfrm>
          <a:prstGeom prst="round2SameRect">
            <a:avLst>
              <a:gd fmla="val 5409" name="adj1"/>
              <a:gd fmla="val 0" name="adj2"/>
            </a:avLst>
          </a:prstGeom>
          <a:solidFill>
            <a:srgbClr val="6E7CE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14"/>
          <p:cNvSpPr txBox="1"/>
          <p:nvPr/>
        </p:nvSpPr>
        <p:spPr>
          <a:xfrm>
            <a:off x="450000" y="94675"/>
            <a:ext cx="19245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4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2025</a:t>
            </a:r>
            <a:endParaRPr sz="4400">
              <a:solidFill>
                <a:schemeClr val="lt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605" name="Google Shape;605;p14"/>
          <p:cNvSpPr txBox="1"/>
          <p:nvPr/>
        </p:nvSpPr>
        <p:spPr>
          <a:xfrm>
            <a:off x="2829400" y="283225"/>
            <a:ext cx="4622400" cy="3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950">
                <a:solidFill>
                  <a:srgbClr val="43434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BIWEEKLY PAYROLL CALENDAR</a:t>
            </a:r>
            <a:endParaRPr sz="1950">
              <a:solidFill>
                <a:srgbClr val="43434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grpSp>
        <p:nvGrpSpPr>
          <p:cNvPr id="606" name="Google Shape;606;p14"/>
          <p:cNvGrpSpPr/>
          <p:nvPr/>
        </p:nvGrpSpPr>
        <p:grpSpPr>
          <a:xfrm>
            <a:off x="2817700" y="3503946"/>
            <a:ext cx="1924600" cy="1757263"/>
            <a:chOff x="2817700" y="3503933"/>
            <a:chExt cx="1924600" cy="1757263"/>
          </a:xfrm>
        </p:grpSpPr>
        <p:sp>
          <p:nvSpPr>
            <p:cNvPr id="607" name="Google Shape;607;p14"/>
            <p:cNvSpPr txBox="1"/>
            <p:nvPr/>
          </p:nvSpPr>
          <p:spPr>
            <a:xfrm>
              <a:off x="3394500" y="45730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08" name="Google Shape;608;p14"/>
            <p:cNvSpPr/>
            <p:nvPr/>
          </p:nvSpPr>
          <p:spPr>
            <a:xfrm>
              <a:off x="3106150" y="5066796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14"/>
            <p:cNvSpPr/>
            <p:nvPr/>
          </p:nvSpPr>
          <p:spPr>
            <a:xfrm>
              <a:off x="4259550" y="432928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14"/>
            <p:cNvSpPr/>
            <p:nvPr/>
          </p:nvSpPr>
          <p:spPr>
            <a:xfrm>
              <a:off x="4259550" y="4816771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14"/>
            <p:cNvSpPr txBox="1"/>
            <p:nvPr/>
          </p:nvSpPr>
          <p:spPr>
            <a:xfrm>
              <a:off x="425955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612" name="Google Shape;612;p14"/>
            <p:cNvGrpSpPr/>
            <p:nvPr/>
          </p:nvGrpSpPr>
          <p:grpSpPr>
            <a:xfrm>
              <a:off x="2817700" y="3503933"/>
              <a:ext cx="1924600" cy="256200"/>
              <a:chOff x="450000" y="1265350"/>
              <a:chExt cx="1924600" cy="256200"/>
            </a:xfrm>
          </p:grpSpPr>
          <p:sp>
            <p:nvSpPr>
              <p:cNvPr id="613" name="Google Shape;613;p14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4" name="Google Shape;614;p14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MAY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615" name="Google Shape;615;p14"/>
            <p:cNvSpPr txBox="1"/>
            <p:nvPr/>
          </p:nvSpPr>
          <p:spPr>
            <a:xfrm>
              <a:off x="28178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16" name="Google Shape;616;p14"/>
            <p:cNvSpPr txBox="1"/>
            <p:nvPr/>
          </p:nvSpPr>
          <p:spPr>
            <a:xfrm>
              <a:off x="31061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17" name="Google Shape;617;p14"/>
            <p:cNvSpPr txBox="1"/>
            <p:nvPr/>
          </p:nvSpPr>
          <p:spPr>
            <a:xfrm>
              <a:off x="33945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18" name="Google Shape;618;p14"/>
            <p:cNvSpPr txBox="1"/>
            <p:nvPr/>
          </p:nvSpPr>
          <p:spPr>
            <a:xfrm>
              <a:off x="36828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19" name="Google Shape;619;p14"/>
            <p:cNvSpPr txBox="1"/>
            <p:nvPr/>
          </p:nvSpPr>
          <p:spPr>
            <a:xfrm>
              <a:off x="39712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20" name="Google Shape;620;p14"/>
            <p:cNvSpPr txBox="1"/>
            <p:nvPr/>
          </p:nvSpPr>
          <p:spPr>
            <a:xfrm>
              <a:off x="42595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21" name="Google Shape;621;p14"/>
            <p:cNvSpPr txBox="1"/>
            <p:nvPr/>
          </p:nvSpPr>
          <p:spPr>
            <a:xfrm>
              <a:off x="45479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22" name="Google Shape;622;p14"/>
            <p:cNvSpPr txBox="1"/>
            <p:nvPr/>
          </p:nvSpPr>
          <p:spPr>
            <a:xfrm>
              <a:off x="45479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23" name="Google Shape;623;p14"/>
            <p:cNvSpPr txBox="1"/>
            <p:nvPr/>
          </p:nvSpPr>
          <p:spPr>
            <a:xfrm>
              <a:off x="28178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24" name="Google Shape;624;p14"/>
            <p:cNvSpPr txBox="1"/>
            <p:nvPr/>
          </p:nvSpPr>
          <p:spPr>
            <a:xfrm>
              <a:off x="31061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25" name="Google Shape;625;p14"/>
            <p:cNvSpPr txBox="1"/>
            <p:nvPr/>
          </p:nvSpPr>
          <p:spPr>
            <a:xfrm>
              <a:off x="33945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26" name="Google Shape;626;p14"/>
            <p:cNvSpPr txBox="1"/>
            <p:nvPr/>
          </p:nvSpPr>
          <p:spPr>
            <a:xfrm>
              <a:off x="36828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27" name="Google Shape;627;p14"/>
            <p:cNvSpPr txBox="1"/>
            <p:nvPr/>
          </p:nvSpPr>
          <p:spPr>
            <a:xfrm>
              <a:off x="39712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28" name="Google Shape;628;p14"/>
            <p:cNvSpPr txBox="1"/>
            <p:nvPr/>
          </p:nvSpPr>
          <p:spPr>
            <a:xfrm>
              <a:off x="42595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29" name="Google Shape;629;p14"/>
            <p:cNvSpPr txBox="1"/>
            <p:nvPr/>
          </p:nvSpPr>
          <p:spPr>
            <a:xfrm>
              <a:off x="45479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30" name="Google Shape;630;p14"/>
            <p:cNvSpPr txBox="1"/>
            <p:nvPr/>
          </p:nvSpPr>
          <p:spPr>
            <a:xfrm>
              <a:off x="28178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31" name="Google Shape;631;p14"/>
            <p:cNvSpPr txBox="1"/>
            <p:nvPr/>
          </p:nvSpPr>
          <p:spPr>
            <a:xfrm>
              <a:off x="31061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32" name="Google Shape;632;p14"/>
            <p:cNvSpPr txBox="1"/>
            <p:nvPr/>
          </p:nvSpPr>
          <p:spPr>
            <a:xfrm>
              <a:off x="36828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33" name="Google Shape;633;p14"/>
            <p:cNvSpPr txBox="1"/>
            <p:nvPr/>
          </p:nvSpPr>
          <p:spPr>
            <a:xfrm>
              <a:off x="39712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34" name="Google Shape;634;p14"/>
            <p:cNvSpPr txBox="1"/>
            <p:nvPr/>
          </p:nvSpPr>
          <p:spPr>
            <a:xfrm>
              <a:off x="42595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35" name="Google Shape;635;p14"/>
            <p:cNvSpPr txBox="1"/>
            <p:nvPr/>
          </p:nvSpPr>
          <p:spPr>
            <a:xfrm>
              <a:off x="45479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36" name="Google Shape;636;p14"/>
            <p:cNvSpPr txBox="1"/>
            <p:nvPr/>
          </p:nvSpPr>
          <p:spPr>
            <a:xfrm>
              <a:off x="28178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37" name="Google Shape;637;p14"/>
            <p:cNvSpPr txBox="1"/>
            <p:nvPr/>
          </p:nvSpPr>
          <p:spPr>
            <a:xfrm>
              <a:off x="31061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38" name="Google Shape;638;p14"/>
            <p:cNvSpPr txBox="1"/>
            <p:nvPr/>
          </p:nvSpPr>
          <p:spPr>
            <a:xfrm>
              <a:off x="33945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39" name="Google Shape;639;p14"/>
            <p:cNvSpPr txBox="1"/>
            <p:nvPr/>
          </p:nvSpPr>
          <p:spPr>
            <a:xfrm>
              <a:off x="36828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40" name="Google Shape;640;p14"/>
            <p:cNvSpPr txBox="1"/>
            <p:nvPr/>
          </p:nvSpPr>
          <p:spPr>
            <a:xfrm>
              <a:off x="39712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41" name="Google Shape;641;p14"/>
            <p:cNvSpPr txBox="1"/>
            <p:nvPr/>
          </p:nvSpPr>
          <p:spPr>
            <a:xfrm>
              <a:off x="42595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42" name="Google Shape;642;p14"/>
            <p:cNvSpPr txBox="1"/>
            <p:nvPr/>
          </p:nvSpPr>
          <p:spPr>
            <a:xfrm>
              <a:off x="45479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43" name="Google Shape;643;p14"/>
            <p:cNvSpPr txBox="1"/>
            <p:nvPr/>
          </p:nvSpPr>
          <p:spPr>
            <a:xfrm>
              <a:off x="2817800" y="50604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44" name="Google Shape;644;p14"/>
            <p:cNvSpPr txBox="1"/>
            <p:nvPr/>
          </p:nvSpPr>
          <p:spPr>
            <a:xfrm>
              <a:off x="3106150" y="50604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45" name="Google Shape;645;p14"/>
            <p:cNvSpPr txBox="1"/>
            <p:nvPr/>
          </p:nvSpPr>
          <p:spPr>
            <a:xfrm>
              <a:off x="3394500" y="50604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46" name="Google Shape;646;p14"/>
            <p:cNvSpPr txBox="1"/>
            <p:nvPr/>
          </p:nvSpPr>
          <p:spPr>
            <a:xfrm>
              <a:off x="3682850" y="50604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47" name="Google Shape;647;p14"/>
            <p:cNvSpPr txBox="1"/>
            <p:nvPr/>
          </p:nvSpPr>
          <p:spPr>
            <a:xfrm>
              <a:off x="3971200" y="50604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48" name="Google Shape;648;p14"/>
            <p:cNvSpPr txBox="1"/>
            <p:nvPr/>
          </p:nvSpPr>
          <p:spPr>
            <a:xfrm>
              <a:off x="39712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49" name="Google Shape;649;p14"/>
            <p:cNvSpPr txBox="1"/>
            <p:nvPr/>
          </p:nvSpPr>
          <p:spPr>
            <a:xfrm>
              <a:off x="4259550" y="50604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50" name="Google Shape;650;p14"/>
            <p:cNvSpPr txBox="1"/>
            <p:nvPr/>
          </p:nvSpPr>
          <p:spPr>
            <a:xfrm>
              <a:off x="4547900" y="506052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51" name="Google Shape;651;p14"/>
          <p:cNvGrpSpPr/>
          <p:nvPr/>
        </p:nvGrpSpPr>
        <p:grpSpPr>
          <a:xfrm>
            <a:off x="450000" y="1265350"/>
            <a:ext cx="1924600" cy="1757263"/>
            <a:chOff x="450000" y="1265350"/>
            <a:chExt cx="1924600" cy="1757263"/>
          </a:xfrm>
        </p:grpSpPr>
        <p:sp>
          <p:nvSpPr>
            <p:cNvPr id="652" name="Google Shape;652;p14"/>
            <p:cNvSpPr/>
            <p:nvPr/>
          </p:nvSpPr>
          <p:spPr>
            <a:xfrm>
              <a:off x="1891850" y="1846975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14"/>
            <p:cNvSpPr/>
            <p:nvPr/>
          </p:nvSpPr>
          <p:spPr>
            <a:xfrm>
              <a:off x="1891850" y="2334450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14"/>
            <p:cNvSpPr txBox="1"/>
            <p:nvPr/>
          </p:nvSpPr>
          <p:spPr>
            <a:xfrm>
              <a:off x="18918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55" name="Google Shape;655;p14"/>
            <p:cNvSpPr txBox="1"/>
            <p:nvPr/>
          </p:nvSpPr>
          <p:spPr>
            <a:xfrm>
              <a:off x="189185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56" name="Google Shape;656;p14"/>
            <p:cNvSpPr txBox="1"/>
            <p:nvPr/>
          </p:nvSpPr>
          <p:spPr>
            <a:xfrm>
              <a:off x="102680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57" name="Google Shape;657;p14"/>
            <p:cNvSpPr txBox="1"/>
            <p:nvPr/>
          </p:nvSpPr>
          <p:spPr>
            <a:xfrm>
              <a:off x="1026800" y="233444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58" name="Google Shape;658;p14"/>
            <p:cNvSpPr txBox="1"/>
            <p:nvPr/>
          </p:nvSpPr>
          <p:spPr>
            <a:xfrm>
              <a:off x="218020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59" name="Google Shape;659;p14"/>
            <p:cNvSpPr/>
            <p:nvPr/>
          </p:nvSpPr>
          <p:spPr>
            <a:xfrm>
              <a:off x="1315150" y="1846988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14"/>
            <p:cNvSpPr txBox="1"/>
            <p:nvPr/>
          </p:nvSpPr>
          <p:spPr>
            <a:xfrm>
              <a:off x="131515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61" name="Google Shape;661;p14"/>
            <p:cNvSpPr/>
            <p:nvPr/>
          </p:nvSpPr>
          <p:spPr>
            <a:xfrm>
              <a:off x="1891850" y="282821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6E7C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14"/>
            <p:cNvSpPr/>
            <p:nvPr/>
          </p:nvSpPr>
          <p:spPr>
            <a:xfrm>
              <a:off x="738450" y="2578187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63" name="Google Shape;663;p14"/>
            <p:cNvGrpSpPr/>
            <p:nvPr/>
          </p:nvGrpSpPr>
          <p:grpSpPr>
            <a:xfrm>
              <a:off x="450000" y="1265350"/>
              <a:ext cx="1924600" cy="256200"/>
              <a:chOff x="450000" y="1265350"/>
              <a:chExt cx="1924600" cy="256200"/>
            </a:xfrm>
          </p:grpSpPr>
          <p:sp>
            <p:nvSpPr>
              <p:cNvPr id="664" name="Google Shape;664;p14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5" name="Google Shape;665;p14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JANUARY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666" name="Google Shape;666;p14"/>
            <p:cNvSpPr txBox="1"/>
            <p:nvPr/>
          </p:nvSpPr>
          <p:spPr>
            <a:xfrm>
              <a:off x="4501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67" name="Google Shape;667;p14"/>
            <p:cNvSpPr txBox="1"/>
            <p:nvPr/>
          </p:nvSpPr>
          <p:spPr>
            <a:xfrm>
              <a:off x="7384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68" name="Google Shape;668;p14"/>
            <p:cNvSpPr txBox="1"/>
            <p:nvPr/>
          </p:nvSpPr>
          <p:spPr>
            <a:xfrm>
              <a:off x="10268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69" name="Google Shape;669;p14"/>
            <p:cNvSpPr txBox="1"/>
            <p:nvPr/>
          </p:nvSpPr>
          <p:spPr>
            <a:xfrm>
              <a:off x="13151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70" name="Google Shape;670;p14"/>
            <p:cNvSpPr txBox="1"/>
            <p:nvPr/>
          </p:nvSpPr>
          <p:spPr>
            <a:xfrm>
              <a:off x="16035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71" name="Google Shape;671;p14"/>
            <p:cNvSpPr txBox="1"/>
            <p:nvPr/>
          </p:nvSpPr>
          <p:spPr>
            <a:xfrm>
              <a:off x="18918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72" name="Google Shape;672;p14"/>
            <p:cNvSpPr txBox="1"/>
            <p:nvPr/>
          </p:nvSpPr>
          <p:spPr>
            <a:xfrm>
              <a:off x="21802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673" name="Google Shape;673;p14"/>
            <p:cNvSpPr txBox="1"/>
            <p:nvPr/>
          </p:nvSpPr>
          <p:spPr>
            <a:xfrm>
              <a:off x="160350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74" name="Google Shape;674;p14"/>
            <p:cNvSpPr txBox="1"/>
            <p:nvPr/>
          </p:nvSpPr>
          <p:spPr>
            <a:xfrm>
              <a:off x="4501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75" name="Google Shape;675;p14"/>
            <p:cNvSpPr txBox="1"/>
            <p:nvPr/>
          </p:nvSpPr>
          <p:spPr>
            <a:xfrm>
              <a:off x="7384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76" name="Google Shape;676;p14"/>
            <p:cNvSpPr txBox="1"/>
            <p:nvPr/>
          </p:nvSpPr>
          <p:spPr>
            <a:xfrm>
              <a:off x="10268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77" name="Google Shape;677;p14"/>
            <p:cNvSpPr txBox="1"/>
            <p:nvPr/>
          </p:nvSpPr>
          <p:spPr>
            <a:xfrm>
              <a:off x="13151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78" name="Google Shape;678;p14"/>
            <p:cNvSpPr txBox="1"/>
            <p:nvPr/>
          </p:nvSpPr>
          <p:spPr>
            <a:xfrm>
              <a:off x="16035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79" name="Google Shape;679;p14"/>
            <p:cNvSpPr txBox="1"/>
            <p:nvPr/>
          </p:nvSpPr>
          <p:spPr>
            <a:xfrm>
              <a:off x="18918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0" name="Google Shape;680;p14"/>
            <p:cNvSpPr txBox="1"/>
            <p:nvPr/>
          </p:nvSpPr>
          <p:spPr>
            <a:xfrm>
              <a:off x="21802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1" name="Google Shape;681;p14"/>
            <p:cNvSpPr txBox="1"/>
            <p:nvPr/>
          </p:nvSpPr>
          <p:spPr>
            <a:xfrm>
              <a:off x="4501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2" name="Google Shape;682;p14"/>
            <p:cNvSpPr txBox="1"/>
            <p:nvPr/>
          </p:nvSpPr>
          <p:spPr>
            <a:xfrm>
              <a:off x="7384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3" name="Google Shape;683;p14"/>
            <p:cNvSpPr txBox="1"/>
            <p:nvPr/>
          </p:nvSpPr>
          <p:spPr>
            <a:xfrm>
              <a:off x="13151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4" name="Google Shape;684;p14"/>
            <p:cNvSpPr txBox="1"/>
            <p:nvPr/>
          </p:nvSpPr>
          <p:spPr>
            <a:xfrm>
              <a:off x="16035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5" name="Google Shape;685;p14"/>
            <p:cNvSpPr txBox="1"/>
            <p:nvPr/>
          </p:nvSpPr>
          <p:spPr>
            <a:xfrm>
              <a:off x="21802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6" name="Google Shape;686;p14"/>
            <p:cNvSpPr txBox="1"/>
            <p:nvPr/>
          </p:nvSpPr>
          <p:spPr>
            <a:xfrm>
              <a:off x="4501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7" name="Google Shape;687;p14"/>
            <p:cNvSpPr txBox="1"/>
            <p:nvPr/>
          </p:nvSpPr>
          <p:spPr>
            <a:xfrm>
              <a:off x="7384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8" name="Google Shape;688;p14"/>
            <p:cNvSpPr txBox="1"/>
            <p:nvPr/>
          </p:nvSpPr>
          <p:spPr>
            <a:xfrm>
              <a:off x="10268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9" name="Google Shape;689;p14"/>
            <p:cNvSpPr txBox="1"/>
            <p:nvPr/>
          </p:nvSpPr>
          <p:spPr>
            <a:xfrm>
              <a:off x="13151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90" name="Google Shape;690;p14"/>
            <p:cNvSpPr txBox="1"/>
            <p:nvPr/>
          </p:nvSpPr>
          <p:spPr>
            <a:xfrm>
              <a:off x="16035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91" name="Google Shape;691;p14"/>
            <p:cNvSpPr txBox="1"/>
            <p:nvPr/>
          </p:nvSpPr>
          <p:spPr>
            <a:xfrm>
              <a:off x="18918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92" name="Google Shape;692;p14"/>
            <p:cNvSpPr txBox="1"/>
            <p:nvPr/>
          </p:nvSpPr>
          <p:spPr>
            <a:xfrm>
              <a:off x="21802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93" name="Google Shape;693;p14"/>
            <p:cNvSpPr txBox="1"/>
            <p:nvPr/>
          </p:nvSpPr>
          <p:spPr>
            <a:xfrm>
              <a:off x="45010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94" name="Google Shape;694;p14"/>
            <p:cNvSpPr txBox="1"/>
            <p:nvPr/>
          </p:nvSpPr>
          <p:spPr>
            <a:xfrm>
              <a:off x="73845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95" name="Google Shape;695;p14"/>
            <p:cNvSpPr txBox="1"/>
            <p:nvPr/>
          </p:nvSpPr>
          <p:spPr>
            <a:xfrm>
              <a:off x="131515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96" name="Google Shape;696;p14"/>
            <p:cNvSpPr txBox="1"/>
            <p:nvPr/>
          </p:nvSpPr>
          <p:spPr>
            <a:xfrm>
              <a:off x="1603500" y="282190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97" name="Google Shape;697;p14"/>
            <p:cNvSpPr txBox="1"/>
            <p:nvPr/>
          </p:nvSpPr>
          <p:spPr>
            <a:xfrm>
              <a:off x="1891850" y="282190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98" name="Google Shape;698;p14"/>
          <p:cNvGrpSpPr/>
          <p:nvPr/>
        </p:nvGrpSpPr>
        <p:grpSpPr>
          <a:xfrm>
            <a:off x="450000" y="5742517"/>
            <a:ext cx="1924600" cy="1750983"/>
            <a:chOff x="450000" y="5742517"/>
            <a:chExt cx="1924600" cy="1750983"/>
          </a:xfrm>
        </p:grpSpPr>
        <p:sp>
          <p:nvSpPr>
            <p:cNvPr id="699" name="Google Shape;699;p14"/>
            <p:cNvSpPr txBox="1"/>
            <p:nvPr/>
          </p:nvSpPr>
          <p:spPr>
            <a:xfrm>
              <a:off x="1026800" y="729908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00" name="Google Shape;700;p14"/>
            <p:cNvSpPr/>
            <p:nvPr/>
          </p:nvSpPr>
          <p:spPr>
            <a:xfrm>
              <a:off x="1891850" y="6324138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14"/>
            <p:cNvSpPr txBox="1"/>
            <p:nvPr/>
          </p:nvSpPr>
          <p:spPr>
            <a:xfrm>
              <a:off x="189185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02" name="Google Shape;702;p14"/>
            <p:cNvSpPr txBox="1"/>
            <p:nvPr/>
          </p:nvSpPr>
          <p:spPr>
            <a:xfrm>
              <a:off x="16035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03" name="Google Shape;703;p14"/>
            <p:cNvSpPr/>
            <p:nvPr/>
          </p:nvSpPr>
          <p:spPr>
            <a:xfrm>
              <a:off x="1603500" y="6324145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14"/>
            <p:cNvSpPr/>
            <p:nvPr/>
          </p:nvSpPr>
          <p:spPr>
            <a:xfrm>
              <a:off x="1891850" y="6811608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14"/>
            <p:cNvSpPr/>
            <p:nvPr/>
          </p:nvSpPr>
          <p:spPr>
            <a:xfrm>
              <a:off x="1603500" y="729908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BDA0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06" name="Google Shape;706;p14"/>
            <p:cNvGrpSpPr/>
            <p:nvPr/>
          </p:nvGrpSpPr>
          <p:grpSpPr>
            <a:xfrm>
              <a:off x="450000" y="5742517"/>
              <a:ext cx="1924600" cy="256200"/>
              <a:chOff x="450000" y="1265350"/>
              <a:chExt cx="1924600" cy="256200"/>
            </a:xfrm>
          </p:grpSpPr>
          <p:sp>
            <p:nvSpPr>
              <p:cNvPr id="707" name="Google Shape;707;p14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8" name="Google Shape;708;p14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JULY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709" name="Google Shape;709;p14"/>
            <p:cNvSpPr txBox="1"/>
            <p:nvPr/>
          </p:nvSpPr>
          <p:spPr>
            <a:xfrm>
              <a:off x="4501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10" name="Google Shape;710;p14"/>
            <p:cNvSpPr txBox="1"/>
            <p:nvPr/>
          </p:nvSpPr>
          <p:spPr>
            <a:xfrm>
              <a:off x="7384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11" name="Google Shape;711;p14"/>
            <p:cNvSpPr txBox="1"/>
            <p:nvPr/>
          </p:nvSpPr>
          <p:spPr>
            <a:xfrm>
              <a:off x="10268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12" name="Google Shape;712;p14"/>
            <p:cNvSpPr txBox="1"/>
            <p:nvPr/>
          </p:nvSpPr>
          <p:spPr>
            <a:xfrm>
              <a:off x="13151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13" name="Google Shape;713;p14"/>
            <p:cNvSpPr txBox="1"/>
            <p:nvPr/>
          </p:nvSpPr>
          <p:spPr>
            <a:xfrm>
              <a:off x="16035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14" name="Google Shape;714;p14"/>
            <p:cNvSpPr txBox="1"/>
            <p:nvPr/>
          </p:nvSpPr>
          <p:spPr>
            <a:xfrm>
              <a:off x="18918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15" name="Google Shape;715;p14"/>
            <p:cNvSpPr txBox="1"/>
            <p:nvPr/>
          </p:nvSpPr>
          <p:spPr>
            <a:xfrm>
              <a:off x="21802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16" name="Google Shape;716;p14"/>
            <p:cNvSpPr txBox="1"/>
            <p:nvPr/>
          </p:nvSpPr>
          <p:spPr>
            <a:xfrm>
              <a:off x="102680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17" name="Google Shape;717;p14"/>
            <p:cNvSpPr txBox="1"/>
            <p:nvPr/>
          </p:nvSpPr>
          <p:spPr>
            <a:xfrm>
              <a:off x="131515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18" name="Google Shape;718;p14"/>
            <p:cNvSpPr txBox="1"/>
            <p:nvPr/>
          </p:nvSpPr>
          <p:spPr>
            <a:xfrm>
              <a:off x="160350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19" name="Google Shape;719;p14"/>
            <p:cNvSpPr txBox="1"/>
            <p:nvPr/>
          </p:nvSpPr>
          <p:spPr>
            <a:xfrm>
              <a:off x="218020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20" name="Google Shape;720;p14"/>
            <p:cNvSpPr txBox="1"/>
            <p:nvPr/>
          </p:nvSpPr>
          <p:spPr>
            <a:xfrm>
              <a:off x="4501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21" name="Google Shape;721;p14"/>
            <p:cNvSpPr txBox="1"/>
            <p:nvPr/>
          </p:nvSpPr>
          <p:spPr>
            <a:xfrm>
              <a:off x="7384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22" name="Google Shape;722;p14"/>
            <p:cNvSpPr txBox="1"/>
            <p:nvPr/>
          </p:nvSpPr>
          <p:spPr>
            <a:xfrm>
              <a:off x="10268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23" name="Google Shape;723;p14"/>
            <p:cNvSpPr txBox="1"/>
            <p:nvPr/>
          </p:nvSpPr>
          <p:spPr>
            <a:xfrm>
              <a:off x="13151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24" name="Google Shape;724;p14"/>
            <p:cNvSpPr txBox="1"/>
            <p:nvPr/>
          </p:nvSpPr>
          <p:spPr>
            <a:xfrm>
              <a:off x="16035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25" name="Google Shape;725;p14"/>
            <p:cNvSpPr txBox="1"/>
            <p:nvPr/>
          </p:nvSpPr>
          <p:spPr>
            <a:xfrm>
              <a:off x="18918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26" name="Google Shape;726;p14"/>
            <p:cNvSpPr txBox="1"/>
            <p:nvPr/>
          </p:nvSpPr>
          <p:spPr>
            <a:xfrm>
              <a:off x="21802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27" name="Google Shape;727;p14"/>
            <p:cNvSpPr txBox="1"/>
            <p:nvPr/>
          </p:nvSpPr>
          <p:spPr>
            <a:xfrm>
              <a:off x="4501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28" name="Google Shape;728;p14"/>
            <p:cNvSpPr txBox="1"/>
            <p:nvPr/>
          </p:nvSpPr>
          <p:spPr>
            <a:xfrm>
              <a:off x="7384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29" name="Google Shape;729;p14"/>
            <p:cNvSpPr txBox="1"/>
            <p:nvPr/>
          </p:nvSpPr>
          <p:spPr>
            <a:xfrm>
              <a:off x="1026800" y="681161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30" name="Google Shape;730;p14"/>
            <p:cNvSpPr txBox="1"/>
            <p:nvPr/>
          </p:nvSpPr>
          <p:spPr>
            <a:xfrm>
              <a:off x="13151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31" name="Google Shape;731;p14"/>
            <p:cNvSpPr txBox="1"/>
            <p:nvPr/>
          </p:nvSpPr>
          <p:spPr>
            <a:xfrm>
              <a:off x="18918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32" name="Google Shape;732;p14"/>
            <p:cNvSpPr txBox="1"/>
            <p:nvPr/>
          </p:nvSpPr>
          <p:spPr>
            <a:xfrm>
              <a:off x="21802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33" name="Google Shape;733;p14"/>
            <p:cNvSpPr txBox="1"/>
            <p:nvPr/>
          </p:nvSpPr>
          <p:spPr>
            <a:xfrm>
              <a:off x="4501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34" name="Google Shape;734;p14"/>
            <p:cNvSpPr txBox="1"/>
            <p:nvPr/>
          </p:nvSpPr>
          <p:spPr>
            <a:xfrm>
              <a:off x="7384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35" name="Google Shape;735;p14"/>
            <p:cNvSpPr txBox="1"/>
            <p:nvPr/>
          </p:nvSpPr>
          <p:spPr>
            <a:xfrm>
              <a:off x="10268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36" name="Google Shape;736;p14"/>
            <p:cNvSpPr txBox="1"/>
            <p:nvPr/>
          </p:nvSpPr>
          <p:spPr>
            <a:xfrm>
              <a:off x="13151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37" name="Google Shape;737;p14"/>
            <p:cNvSpPr txBox="1"/>
            <p:nvPr/>
          </p:nvSpPr>
          <p:spPr>
            <a:xfrm>
              <a:off x="16035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38" name="Google Shape;738;p14"/>
            <p:cNvSpPr txBox="1"/>
            <p:nvPr/>
          </p:nvSpPr>
          <p:spPr>
            <a:xfrm>
              <a:off x="18918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39" name="Google Shape;739;p14"/>
            <p:cNvSpPr txBox="1"/>
            <p:nvPr/>
          </p:nvSpPr>
          <p:spPr>
            <a:xfrm>
              <a:off x="21802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40" name="Google Shape;740;p14"/>
            <p:cNvSpPr txBox="1"/>
            <p:nvPr/>
          </p:nvSpPr>
          <p:spPr>
            <a:xfrm>
              <a:off x="450100" y="729908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41" name="Google Shape;741;p14"/>
            <p:cNvSpPr txBox="1"/>
            <p:nvPr/>
          </p:nvSpPr>
          <p:spPr>
            <a:xfrm>
              <a:off x="738450" y="729908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42" name="Google Shape;742;p14"/>
            <p:cNvSpPr txBox="1"/>
            <p:nvPr/>
          </p:nvSpPr>
          <p:spPr>
            <a:xfrm>
              <a:off x="1315150" y="729908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43" name="Google Shape;743;p14"/>
            <p:cNvSpPr txBox="1"/>
            <p:nvPr/>
          </p:nvSpPr>
          <p:spPr>
            <a:xfrm>
              <a:off x="1603500" y="729910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744" name="Google Shape;744;p14"/>
          <p:cNvGrpSpPr/>
          <p:nvPr/>
        </p:nvGrpSpPr>
        <p:grpSpPr>
          <a:xfrm>
            <a:off x="450000" y="7981100"/>
            <a:ext cx="1924600" cy="1750968"/>
            <a:chOff x="450000" y="7981100"/>
            <a:chExt cx="1924600" cy="1750968"/>
          </a:xfrm>
        </p:grpSpPr>
        <p:sp>
          <p:nvSpPr>
            <p:cNvPr id="745" name="Google Shape;745;p14"/>
            <p:cNvSpPr/>
            <p:nvPr/>
          </p:nvSpPr>
          <p:spPr>
            <a:xfrm>
              <a:off x="738450" y="9050208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14"/>
            <p:cNvSpPr/>
            <p:nvPr/>
          </p:nvSpPr>
          <p:spPr>
            <a:xfrm>
              <a:off x="1891850" y="9537658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BDA0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14"/>
            <p:cNvSpPr/>
            <p:nvPr/>
          </p:nvSpPr>
          <p:spPr>
            <a:xfrm>
              <a:off x="1891850" y="929393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14"/>
            <p:cNvSpPr/>
            <p:nvPr/>
          </p:nvSpPr>
          <p:spPr>
            <a:xfrm>
              <a:off x="1891850" y="8806470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14"/>
            <p:cNvSpPr txBox="1"/>
            <p:nvPr/>
          </p:nvSpPr>
          <p:spPr>
            <a:xfrm>
              <a:off x="18918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50" name="Google Shape;750;p14"/>
            <p:cNvSpPr txBox="1"/>
            <p:nvPr/>
          </p:nvSpPr>
          <p:spPr>
            <a:xfrm>
              <a:off x="1026800" y="905019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51" name="Google Shape;751;p14"/>
            <p:cNvSpPr txBox="1"/>
            <p:nvPr/>
          </p:nvSpPr>
          <p:spPr>
            <a:xfrm>
              <a:off x="7384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52" name="Google Shape;752;p14"/>
            <p:cNvSpPr txBox="1"/>
            <p:nvPr/>
          </p:nvSpPr>
          <p:spPr>
            <a:xfrm>
              <a:off x="16035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753" name="Google Shape;753;p14"/>
            <p:cNvGrpSpPr/>
            <p:nvPr/>
          </p:nvGrpSpPr>
          <p:grpSpPr>
            <a:xfrm>
              <a:off x="450000" y="7981100"/>
              <a:ext cx="1924600" cy="256200"/>
              <a:chOff x="450000" y="1265350"/>
              <a:chExt cx="1924600" cy="256200"/>
            </a:xfrm>
          </p:grpSpPr>
          <p:sp>
            <p:nvSpPr>
              <p:cNvPr id="754" name="Google Shape;754;p14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5" name="Google Shape;755;p14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OCTOBER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756" name="Google Shape;756;p14"/>
            <p:cNvSpPr txBox="1"/>
            <p:nvPr/>
          </p:nvSpPr>
          <p:spPr>
            <a:xfrm>
              <a:off x="4501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57" name="Google Shape;757;p14"/>
            <p:cNvSpPr txBox="1"/>
            <p:nvPr/>
          </p:nvSpPr>
          <p:spPr>
            <a:xfrm>
              <a:off x="7384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58" name="Google Shape;758;p14"/>
            <p:cNvSpPr txBox="1"/>
            <p:nvPr/>
          </p:nvSpPr>
          <p:spPr>
            <a:xfrm>
              <a:off x="10268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59" name="Google Shape;759;p14"/>
            <p:cNvSpPr txBox="1"/>
            <p:nvPr/>
          </p:nvSpPr>
          <p:spPr>
            <a:xfrm>
              <a:off x="13151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60" name="Google Shape;760;p14"/>
            <p:cNvSpPr txBox="1"/>
            <p:nvPr/>
          </p:nvSpPr>
          <p:spPr>
            <a:xfrm>
              <a:off x="16035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61" name="Google Shape;761;p14"/>
            <p:cNvSpPr txBox="1"/>
            <p:nvPr/>
          </p:nvSpPr>
          <p:spPr>
            <a:xfrm>
              <a:off x="18918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62" name="Google Shape;762;p14"/>
            <p:cNvSpPr txBox="1"/>
            <p:nvPr/>
          </p:nvSpPr>
          <p:spPr>
            <a:xfrm>
              <a:off x="21802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63" name="Google Shape;763;p14"/>
            <p:cNvSpPr txBox="1"/>
            <p:nvPr/>
          </p:nvSpPr>
          <p:spPr>
            <a:xfrm>
              <a:off x="131515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64" name="Google Shape;764;p14"/>
            <p:cNvSpPr txBox="1"/>
            <p:nvPr/>
          </p:nvSpPr>
          <p:spPr>
            <a:xfrm>
              <a:off x="160350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65" name="Google Shape;765;p14"/>
            <p:cNvSpPr txBox="1"/>
            <p:nvPr/>
          </p:nvSpPr>
          <p:spPr>
            <a:xfrm>
              <a:off x="189185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66" name="Google Shape;766;p14"/>
            <p:cNvSpPr txBox="1"/>
            <p:nvPr/>
          </p:nvSpPr>
          <p:spPr>
            <a:xfrm>
              <a:off x="218020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67" name="Google Shape;767;p14"/>
            <p:cNvSpPr txBox="1"/>
            <p:nvPr/>
          </p:nvSpPr>
          <p:spPr>
            <a:xfrm>
              <a:off x="4501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68" name="Google Shape;768;p14"/>
            <p:cNvSpPr txBox="1"/>
            <p:nvPr/>
          </p:nvSpPr>
          <p:spPr>
            <a:xfrm>
              <a:off x="7384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69" name="Google Shape;769;p14"/>
            <p:cNvSpPr txBox="1"/>
            <p:nvPr/>
          </p:nvSpPr>
          <p:spPr>
            <a:xfrm>
              <a:off x="10268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70" name="Google Shape;770;p14"/>
            <p:cNvSpPr txBox="1"/>
            <p:nvPr/>
          </p:nvSpPr>
          <p:spPr>
            <a:xfrm>
              <a:off x="13151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71" name="Google Shape;771;p14"/>
            <p:cNvSpPr txBox="1"/>
            <p:nvPr/>
          </p:nvSpPr>
          <p:spPr>
            <a:xfrm>
              <a:off x="16035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72" name="Google Shape;772;p14"/>
            <p:cNvSpPr txBox="1"/>
            <p:nvPr/>
          </p:nvSpPr>
          <p:spPr>
            <a:xfrm>
              <a:off x="18918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73" name="Google Shape;773;p14"/>
            <p:cNvSpPr txBox="1"/>
            <p:nvPr/>
          </p:nvSpPr>
          <p:spPr>
            <a:xfrm>
              <a:off x="21802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74" name="Google Shape;774;p14"/>
            <p:cNvSpPr txBox="1"/>
            <p:nvPr/>
          </p:nvSpPr>
          <p:spPr>
            <a:xfrm>
              <a:off x="4501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75" name="Google Shape;775;p14"/>
            <p:cNvSpPr txBox="1"/>
            <p:nvPr/>
          </p:nvSpPr>
          <p:spPr>
            <a:xfrm>
              <a:off x="7384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76" name="Google Shape;776;p14"/>
            <p:cNvSpPr txBox="1"/>
            <p:nvPr/>
          </p:nvSpPr>
          <p:spPr>
            <a:xfrm>
              <a:off x="13151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77" name="Google Shape;777;p14"/>
            <p:cNvSpPr txBox="1"/>
            <p:nvPr/>
          </p:nvSpPr>
          <p:spPr>
            <a:xfrm>
              <a:off x="16035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78" name="Google Shape;778;p14"/>
            <p:cNvSpPr txBox="1"/>
            <p:nvPr/>
          </p:nvSpPr>
          <p:spPr>
            <a:xfrm>
              <a:off x="18918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79" name="Google Shape;779;p14"/>
            <p:cNvSpPr txBox="1"/>
            <p:nvPr/>
          </p:nvSpPr>
          <p:spPr>
            <a:xfrm>
              <a:off x="21802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80" name="Google Shape;780;p14"/>
            <p:cNvSpPr txBox="1"/>
            <p:nvPr/>
          </p:nvSpPr>
          <p:spPr>
            <a:xfrm>
              <a:off x="4501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81" name="Google Shape;781;p14"/>
            <p:cNvSpPr txBox="1"/>
            <p:nvPr/>
          </p:nvSpPr>
          <p:spPr>
            <a:xfrm>
              <a:off x="10268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82" name="Google Shape;782;p14"/>
            <p:cNvSpPr txBox="1"/>
            <p:nvPr/>
          </p:nvSpPr>
          <p:spPr>
            <a:xfrm>
              <a:off x="13151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83" name="Google Shape;783;p14"/>
            <p:cNvSpPr txBox="1"/>
            <p:nvPr/>
          </p:nvSpPr>
          <p:spPr>
            <a:xfrm>
              <a:off x="21802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84" name="Google Shape;784;p14"/>
            <p:cNvSpPr txBox="1"/>
            <p:nvPr/>
          </p:nvSpPr>
          <p:spPr>
            <a:xfrm>
              <a:off x="45010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85" name="Google Shape;785;p14"/>
            <p:cNvSpPr txBox="1"/>
            <p:nvPr/>
          </p:nvSpPr>
          <p:spPr>
            <a:xfrm>
              <a:off x="73845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86" name="Google Shape;786;p14"/>
            <p:cNvSpPr txBox="1"/>
            <p:nvPr/>
          </p:nvSpPr>
          <p:spPr>
            <a:xfrm>
              <a:off x="102680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87" name="Google Shape;787;p14"/>
            <p:cNvSpPr txBox="1"/>
            <p:nvPr/>
          </p:nvSpPr>
          <p:spPr>
            <a:xfrm>
              <a:off x="131515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88" name="Google Shape;788;p14"/>
            <p:cNvSpPr txBox="1"/>
            <p:nvPr/>
          </p:nvSpPr>
          <p:spPr>
            <a:xfrm>
              <a:off x="160350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89" name="Google Shape;789;p14"/>
            <p:cNvSpPr txBox="1"/>
            <p:nvPr/>
          </p:nvSpPr>
          <p:spPr>
            <a:xfrm>
              <a:off x="189185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790" name="Google Shape;790;p14"/>
          <p:cNvGrpSpPr/>
          <p:nvPr/>
        </p:nvGrpSpPr>
        <p:grpSpPr>
          <a:xfrm>
            <a:off x="2817700" y="1265350"/>
            <a:ext cx="1924600" cy="1757263"/>
            <a:chOff x="2817700" y="1265350"/>
            <a:chExt cx="1924600" cy="1757263"/>
          </a:xfrm>
        </p:grpSpPr>
        <p:sp>
          <p:nvSpPr>
            <p:cNvPr id="791" name="Google Shape;791;p14"/>
            <p:cNvSpPr/>
            <p:nvPr/>
          </p:nvSpPr>
          <p:spPr>
            <a:xfrm>
              <a:off x="4259550" y="282821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" name="Google Shape;792;p14"/>
            <p:cNvSpPr txBox="1"/>
            <p:nvPr/>
          </p:nvSpPr>
          <p:spPr>
            <a:xfrm>
              <a:off x="31061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93" name="Google Shape;793;p14"/>
            <p:cNvSpPr txBox="1"/>
            <p:nvPr/>
          </p:nvSpPr>
          <p:spPr>
            <a:xfrm>
              <a:off x="36828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794" name="Google Shape;794;p14"/>
            <p:cNvGrpSpPr/>
            <p:nvPr/>
          </p:nvGrpSpPr>
          <p:grpSpPr>
            <a:xfrm>
              <a:off x="2817700" y="1265350"/>
              <a:ext cx="1924600" cy="256200"/>
              <a:chOff x="450000" y="1265350"/>
              <a:chExt cx="1924600" cy="256200"/>
            </a:xfrm>
          </p:grpSpPr>
          <p:sp>
            <p:nvSpPr>
              <p:cNvPr id="795" name="Google Shape;795;p14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6" name="Google Shape;796;p14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FEBRUARY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797" name="Google Shape;797;p14"/>
            <p:cNvSpPr txBox="1"/>
            <p:nvPr/>
          </p:nvSpPr>
          <p:spPr>
            <a:xfrm>
              <a:off x="28178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98" name="Google Shape;798;p14"/>
            <p:cNvSpPr txBox="1"/>
            <p:nvPr/>
          </p:nvSpPr>
          <p:spPr>
            <a:xfrm>
              <a:off x="31061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799" name="Google Shape;799;p14"/>
            <p:cNvSpPr txBox="1"/>
            <p:nvPr/>
          </p:nvSpPr>
          <p:spPr>
            <a:xfrm>
              <a:off x="33945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00" name="Google Shape;800;p14"/>
            <p:cNvSpPr txBox="1"/>
            <p:nvPr/>
          </p:nvSpPr>
          <p:spPr>
            <a:xfrm>
              <a:off x="36828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01" name="Google Shape;801;p14"/>
            <p:cNvSpPr txBox="1"/>
            <p:nvPr/>
          </p:nvSpPr>
          <p:spPr>
            <a:xfrm>
              <a:off x="39712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02" name="Google Shape;802;p14"/>
            <p:cNvSpPr txBox="1"/>
            <p:nvPr/>
          </p:nvSpPr>
          <p:spPr>
            <a:xfrm>
              <a:off x="42595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03" name="Google Shape;803;p14"/>
            <p:cNvSpPr txBox="1"/>
            <p:nvPr/>
          </p:nvSpPr>
          <p:spPr>
            <a:xfrm>
              <a:off x="45479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04" name="Google Shape;804;p14"/>
            <p:cNvSpPr txBox="1"/>
            <p:nvPr/>
          </p:nvSpPr>
          <p:spPr>
            <a:xfrm>
              <a:off x="454790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05" name="Google Shape;805;p14"/>
            <p:cNvSpPr txBox="1"/>
            <p:nvPr/>
          </p:nvSpPr>
          <p:spPr>
            <a:xfrm>
              <a:off x="28178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06" name="Google Shape;806;p14"/>
            <p:cNvSpPr/>
            <p:nvPr/>
          </p:nvSpPr>
          <p:spPr>
            <a:xfrm>
              <a:off x="4259550" y="2334462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14"/>
            <p:cNvSpPr txBox="1"/>
            <p:nvPr/>
          </p:nvSpPr>
          <p:spPr>
            <a:xfrm>
              <a:off x="33945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08" name="Google Shape;808;p14"/>
            <p:cNvSpPr txBox="1"/>
            <p:nvPr/>
          </p:nvSpPr>
          <p:spPr>
            <a:xfrm>
              <a:off x="36828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09" name="Google Shape;809;p14"/>
            <p:cNvSpPr txBox="1"/>
            <p:nvPr/>
          </p:nvSpPr>
          <p:spPr>
            <a:xfrm>
              <a:off x="39712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10" name="Google Shape;810;p14"/>
            <p:cNvSpPr txBox="1"/>
            <p:nvPr/>
          </p:nvSpPr>
          <p:spPr>
            <a:xfrm>
              <a:off x="42595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11" name="Google Shape;811;p14"/>
            <p:cNvSpPr txBox="1"/>
            <p:nvPr/>
          </p:nvSpPr>
          <p:spPr>
            <a:xfrm>
              <a:off x="45479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12" name="Google Shape;812;p14"/>
            <p:cNvSpPr txBox="1"/>
            <p:nvPr/>
          </p:nvSpPr>
          <p:spPr>
            <a:xfrm>
              <a:off x="28178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13" name="Google Shape;813;p14"/>
            <p:cNvSpPr txBox="1"/>
            <p:nvPr/>
          </p:nvSpPr>
          <p:spPr>
            <a:xfrm>
              <a:off x="31061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14" name="Google Shape;814;p14"/>
            <p:cNvSpPr txBox="1"/>
            <p:nvPr/>
          </p:nvSpPr>
          <p:spPr>
            <a:xfrm>
              <a:off x="3394500" y="233444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15" name="Google Shape;815;p14"/>
            <p:cNvSpPr txBox="1"/>
            <p:nvPr/>
          </p:nvSpPr>
          <p:spPr>
            <a:xfrm>
              <a:off x="36828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16" name="Google Shape;816;p14"/>
            <p:cNvSpPr txBox="1"/>
            <p:nvPr/>
          </p:nvSpPr>
          <p:spPr>
            <a:xfrm>
              <a:off x="39712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17" name="Google Shape;817;p14"/>
            <p:cNvSpPr txBox="1"/>
            <p:nvPr/>
          </p:nvSpPr>
          <p:spPr>
            <a:xfrm>
              <a:off x="42595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18" name="Google Shape;818;p14"/>
            <p:cNvSpPr txBox="1"/>
            <p:nvPr/>
          </p:nvSpPr>
          <p:spPr>
            <a:xfrm>
              <a:off x="45479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19" name="Google Shape;819;p14"/>
            <p:cNvSpPr txBox="1"/>
            <p:nvPr/>
          </p:nvSpPr>
          <p:spPr>
            <a:xfrm>
              <a:off x="28178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20" name="Google Shape;820;p14"/>
            <p:cNvSpPr txBox="1"/>
            <p:nvPr/>
          </p:nvSpPr>
          <p:spPr>
            <a:xfrm>
              <a:off x="31061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21" name="Google Shape;821;p14"/>
            <p:cNvSpPr txBox="1"/>
            <p:nvPr/>
          </p:nvSpPr>
          <p:spPr>
            <a:xfrm>
              <a:off x="33945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22" name="Google Shape;822;p14"/>
            <p:cNvSpPr/>
            <p:nvPr/>
          </p:nvSpPr>
          <p:spPr>
            <a:xfrm>
              <a:off x="3106150" y="2578188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" name="Google Shape;823;p14"/>
            <p:cNvSpPr txBox="1"/>
            <p:nvPr/>
          </p:nvSpPr>
          <p:spPr>
            <a:xfrm>
              <a:off x="39712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24" name="Google Shape;824;p14"/>
            <p:cNvSpPr txBox="1"/>
            <p:nvPr/>
          </p:nvSpPr>
          <p:spPr>
            <a:xfrm>
              <a:off x="42595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25" name="Google Shape;825;p14"/>
            <p:cNvSpPr txBox="1"/>
            <p:nvPr/>
          </p:nvSpPr>
          <p:spPr>
            <a:xfrm>
              <a:off x="45479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26" name="Google Shape;826;p14"/>
            <p:cNvSpPr txBox="1"/>
            <p:nvPr/>
          </p:nvSpPr>
          <p:spPr>
            <a:xfrm>
              <a:off x="2817800" y="28219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27" name="Google Shape;827;p14"/>
            <p:cNvSpPr txBox="1"/>
            <p:nvPr/>
          </p:nvSpPr>
          <p:spPr>
            <a:xfrm>
              <a:off x="3106150" y="28219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28" name="Google Shape;828;p14"/>
            <p:cNvSpPr txBox="1"/>
            <p:nvPr/>
          </p:nvSpPr>
          <p:spPr>
            <a:xfrm>
              <a:off x="3394500" y="28219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29" name="Google Shape;829;p14"/>
            <p:cNvSpPr txBox="1"/>
            <p:nvPr/>
          </p:nvSpPr>
          <p:spPr>
            <a:xfrm>
              <a:off x="3682850" y="28219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30" name="Google Shape;830;p14"/>
            <p:cNvSpPr txBox="1"/>
            <p:nvPr/>
          </p:nvSpPr>
          <p:spPr>
            <a:xfrm>
              <a:off x="3971200" y="28219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31" name="Google Shape;831;p14"/>
            <p:cNvSpPr txBox="1"/>
            <p:nvPr/>
          </p:nvSpPr>
          <p:spPr>
            <a:xfrm>
              <a:off x="4259550" y="282190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832" name="Google Shape;832;p14"/>
          <p:cNvGrpSpPr/>
          <p:nvPr/>
        </p:nvGrpSpPr>
        <p:grpSpPr>
          <a:xfrm>
            <a:off x="2817700" y="5742517"/>
            <a:ext cx="1924600" cy="1994688"/>
            <a:chOff x="2817700" y="5742517"/>
            <a:chExt cx="1924600" cy="1994688"/>
          </a:xfrm>
        </p:grpSpPr>
        <p:sp>
          <p:nvSpPr>
            <p:cNvPr id="833" name="Google Shape;833;p14"/>
            <p:cNvSpPr/>
            <p:nvPr/>
          </p:nvSpPr>
          <p:spPr>
            <a:xfrm>
              <a:off x="4259550" y="6324141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" name="Google Shape;834;p14"/>
            <p:cNvSpPr/>
            <p:nvPr/>
          </p:nvSpPr>
          <p:spPr>
            <a:xfrm>
              <a:off x="4259550" y="7305391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" name="Google Shape;835;p14"/>
            <p:cNvSpPr txBox="1"/>
            <p:nvPr/>
          </p:nvSpPr>
          <p:spPr>
            <a:xfrm>
              <a:off x="39712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36" name="Google Shape;836;p14"/>
            <p:cNvSpPr txBox="1"/>
            <p:nvPr/>
          </p:nvSpPr>
          <p:spPr>
            <a:xfrm>
              <a:off x="31061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37" name="Google Shape;837;p14"/>
            <p:cNvSpPr/>
            <p:nvPr/>
          </p:nvSpPr>
          <p:spPr>
            <a:xfrm>
              <a:off x="4259550" y="6811617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38" name="Google Shape;838;p14"/>
            <p:cNvGrpSpPr/>
            <p:nvPr/>
          </p:nvGrpSpPr>
          <p:grpSpPr>
            <a:xfrm>
              <a:off x="2817700" y="5742517"/>
              <a:ext cx="1924600" cy="256200"/>
              <a:chOff x="450000" y="1265350"/>
              <a:chExt cx="1924600" cy="256200"/>
            </a:xfrm>
          </p:grpSpPr>
          <p:sp>
            <p:nvSpPr>
              <p:cNvPr id="839" name="Google Shape;839;p14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0" name="Google Shape;840;p14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AUGUST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841" name="Google Shape;841;p14"/>
            <p:cNvSpPr txBox="1"/>
            <p:nvPr/>
          </p:nvSpPr>
          <p:spPr>
            <a:xfrm>
              <a:off x="28178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42" name="Google Shape;842;p14"/>
            <p:cNvSpPr txBox="1"/>
            <p:nvPr/>
          </p:nvSpPr>
          <p:spPr>
            <a:xfrm>
              <a:off x="31061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43" name="Google Shape;843;p14"/>
            <p:cNvSpPr txBox="1"/>
            <p:nvPr/>
          </p:nvSpPr>
          <p:spPr>
            <a:xfrm>
              <a:off x="33945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44" name="Google Shape;844;p14"/>
            <p:cNvSpPr txBox="1"/>
            <p:nvPr/>
          </p:nvSpPr>
          <p:spPr>
            <a:xfrm>
              <a:off x="36828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45" name="Google Shape;845;p14"/>
            <p:cNvSpPr txBox="1"/>
            <p:nvPr/>
          </p:nvSpPr>
          <p:spPr>
            <a:xfrm>
              <a:off x="39712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46" name="Google Shape;846;p14"/>
            <p:cNvSpPr txBox="1"/>
            <p:nvPr/>
          </p:nvSpPr>
          <p:spPr>
            <a:xfrm>
              <a:off x="42595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47" name="Google Shape;847;p14"/>
            <p:cNvSpPr txBox="1"/>
            <p:nvPr/>
          </p:nvSpPr>
          <p:spPr>
            <a:xfrm>
              <a:off x="45479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48" name="Google Shape;848;p14"/>
            <p:cNvSpPr txBox="1"/>
            <p:nvPr/>
          </p:nvSpPr>
          <p:spPr>
            <a:xfrm>
              <a:off x="425955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49" name="Google Shape;849;p14"/>
            <p:cNvSpPr txBox="1"/>
            <p:nvPr/>
          </p:nvSpPr>
          <p:spPr>
            <a:xfrm>
              <a:off x="454790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50" name="Google Shape;850;p14"/>
            <p:cNvSpPr txBox="1"/>
            <p:nvPr/>
          </p:nvSpPr>
          <p:spPr>
            <a:xfrm>
              <a:off x="28178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51" name="Google Shape;851;p14"/>
            <p:cNvSpPr txBox="1"/>
            <p:nvPr/>
          </p:nvSpPr>
          <p:spPr>
            <a:xfrm>
              <a:off x="33945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52" name="Google Shape;852;p14"/>
            <p:cNvSpPr txBox="1"/>
            <p:nvPr/>
          </p:nvSpPr>
          <p:spPr>
            <a:xfrm>
              <a:off x="36828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53" name="Google Shape;853;p14"/>
            <p:cNvSpPr txBox="1"/>
            <p:nvPr/>
          </p:nvSpPr>
          <p:spPr>
            <a:xfrm>
              <a:off x="39712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54" name="Google Shape;854;p14"/>
            <p:cNvSpPr txBox="1"/>
            <p:nvPr/>
          </p:nvSpPr>
          <p:spPr>
            <a:xfrm>
              <a:off x="42595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55" name="Google Shape;855;p14"/>
            <p:cNvSpPr txBox="1"/>
            <p:nvPr/>
          </p:nvSpPr>
          <p:spPr>
            <a:xfrm>
              <a:off x="45479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56" name="Google Shape;856;p14"/>
            <p:cNvSpPr txBox="1"/>
            <p:nvPr/>
          </p:nvSpPr>
          <p:spPr>
            <a:xfrm>
              <a:off x="28178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57" name="Google Shape;857;p14"/>
            <p:cNvSpPr txBox="1"/>
            <p:nvPr/>
          </p:nvSpPr>
          <p:spPr>
            <a:xfrm>
              <a:off x="31061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58" name="Google Shape;858;p14"/>
            <p:cNvSpPr txBox="1"/>
            <p:nvPr/>
          </p:nvSpPr>
          <p:spPr>
            <a:xfrm>
              <a:off x="3394500" y="681161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59" name="Google Shape;859;p14"/>
            <p:cNvSpPr txBox="1"/>
            <p:nvPr/>
          </p:nvSpPr>
          <p:spPr>
            <a:xfrm>
              <a:off x="36828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60" name="Google Shape;860;p14"/>
            <p:cNvSpPr txBox="1"/>
            <p:nvPr/>
          </p:nvSpPr>
          <p:spPr>
            <a:xfrm>
              <a:off x="42595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61" name="Google Shape;861;p14"/>
            <p:cNvSpPr txBox="1"/>
            <p:nvPr/>
          </p:nvSpPr>
          <p:spPr>
            <a:xfrm>
              <a:off x="45479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62" name="Google Shape;862;p14"/>
            <p:cNvSpPr txBox="1"/>
            <p:nvPr/>
          </p:nvSpPr>
          <p:spPr>
            <a:xfrm>
              <a:off x="28178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63" name="Google Shape;863;p14"/>
            <p:cNvSpPr txBox="1"/>
            <p:nvPr/>
          </p:nvSpPr>
          <p:spPr>
            <a:xfrm>
              <a:off x="31061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64" name="Google Shape;864;p14"/>
            <p:cNvSpPr txBox="1"/>
            <p:nvPr/>
          </p:nvSpPr>
          <p:spPr>
            <a:xfrm>
              <a:off x="33945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65" name="Google Shape;865;p14"/>
            <p:cNvSpPr txBox="1"/>
            <p:nvPr/>
          </p:nvSpPr>
          <p:spPr>
            <a:xfrm>
              <a:off x="36828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66" name="Google Shape;866;p14"/>
            <p:cNvSpPr txBox="1"/>
            <p:nvPr/>
          </p:nvSpPr>
          <p:spPr>
            <a:xfrm>
              <a:off x="39712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67" name="Google Shape;867;p14"/>
            <p:cNvSpPr txBox="1"/>
            <p:nvPr/>
          </p:nvSpPr>
          <p:spPr>
            <a:xfrm>
              <a:off x="42595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68" name="Google Shape;868;p14"/>
            <p:cNvSpPr txBox="1"/>
            <p:nvPr/>
          </p:nvSpPr>
          <p:spPr>
            <a:xfrm>
              <a:off x="45479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69" name="Google Shape;869;p14"/>
            <p:cNvSpPr txBox="1"/>
            <p:nvPr/>
          </p:nvSpPr>
          <p:spPr>
            <a:xfrm>
              <a:off x="2817800" y="72990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70" name="Google Shape;870;p14"/>
            <p:cNvSpPr txBox="1"/>
            <p:nvPr/>
          </p:nvSpPr>
          <p:spPr>
            <a:xfrm>
              <a:off x="3106150" y="72990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71" name="Google Shape;871;p14"/>
            <p:cNvSpPr txBox="1"/>
            <p:nvPr/>
          </p:nvSpPr>
          <p:spPr>
            <a:xfrm>
              <a:off x="3394500" y="72990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72" name="Google Shape;872;p14"/>
            <p:cNvSpPr txBox="1"/>
            <p:nvPr/>
          </p:nvSpPr>
          <p:spPr>
            <a:xfrm>
              <a:off x="3682850" y="72990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73" name="Google Shape;873;p14"/>
            <p:cNvSpPr txBox="1"/>
            <p:nvPr/>
          </p:nvSpPr>
          <p:spPr>
            <a:xfrm>
              <a:off x="3971200" y="72990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74" name="Google Shape;874;p14"/>
            <p:cNvSpPr txBox="1"/>
            <p:nvPr/>
          </p:nvSpPr>
          <p:spPr>
            <a:xfrm>
              <a:off x="4259550" y="729907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75" name="Google Shape;875;p14"/>
            <p:cNvSpPr txBox="1"/>
            <p:nvPr/>
          </p:nvSpPr>
          <p:spPr>
            <a:xfrm>
              <a:off x="4547900" y="729907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76" name="Google Shape;876;p14"/>
            <p:cNvSpPr txBox="1"/>
            <p:nvPr/>
          </p:nvSpPr>
          <p:spPr>
            <a:xfrm>
              <a:off x="2817800" y="754280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877" name="Google Shape;877;p14"/>
          <p:cNvGrpSpPr/>
          <p:nvPr/>
        </p:nvGrpSpPr>
        <p:grpSpPr>
          <a:xfrm>
            <a:off x="5185400" y="3503933"/>
            <a:ext cx="1924600" cy="1750968"/>
            <a:chOff x="5185400" y="3503933"/>
            <a:chExt cx="1924600" cy="1750968"/>
          </a:xfrm>
        </p:grpSpPr>
        <p:sp>
          <p:nvSpPr>
            <p:cNvPr id="878" name="Google Shape;878;p14"/>
            <p:cNvSpPr/>
            <p:nvPr/>
          </p:nvSpPr>
          <p:spPr>
            <a:xfrm>
              <a:off x="6627250" y="4085570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" name="Google Shape;879;p14"/>
            <p:cNvSpPr/>
            <p:nvPr/>
          </p:nvSpPr>
          <p:spPr>
            <a:xfrm>
              <a:off x="6627250" y="4573046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" name="Google Shape;880;p14"/>
            <p:cNvSpPr txBox="1"/>
            <p:nvPr/>
          </p:nvSpPr>
          <p:spPr>
            <a:xfrm>
              <a:off x="5762200" y="45730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81" name="Google Shape;881;p14"/>
            <p:cNvSpPr txBox="1"/>
            <p:nvPr/>
          </p:nvSpPr>
          <p:spPr>
            <a:xfrm>
              <a:off x="5473850" y="506050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882" name="Google Shape;882;p14"/>
            <p:cNvGrpSpPr/>
            <p:nvPr/>
          </p:nvGrpSpPr>
          <p:grpSpPr>
            <a:xfrm>
              <a:off x="5185400" y="3503933"/>
              <a:ext cx="1924600" cy="256200"/>
              <a:chOff x="450000" y="1265350"/>
              <a:chExt cx="1924600" cy="256200"/>
            </a:xfrm>
          </p:grpSpPr>
          <p:sp>
            <p:nvSpPr>
              <p:cNvPr id="883" name="Google Shape;883;p14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4" name="Google Shape;884;p14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JUNE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885" name="Google Shape;885;p14"/>
            <p:cNvSpPr txBox="1"/>
            <p:nvPr/>
          </p:nvSpPr>
          <p:spPr>
            <a:xfrm>
              <a:off x="51855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86" name="Google Shape;886;p14"/>
            <p:cNvSpPr txBox="1"/>
            <p:nvPr/>
          </p:nvSpPr>
          <p:spPr>
            <a:xfrm>
              <a:off x="54738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87" name="Google Shape;887;p14"/>
            <p:cNvSpPr txBox="1"/>
            <p:nvPr/>
          </p:nvSpPr>
          <p:spPr>
            <a:xfrm>
              <a:off x="57622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88" name="Google Shape;888;p14"/>
            <p:cNvSpPr txBox="1"/>
            <p:nvPr/>
          </p:nvSpPr>
          <p:spPr>
            <a:xfrm>
              <a:off x="60505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89" name="Google Shape;889;p14"/>
            <p:cNvSpPr txBox="1"/>
            <p:nvPr/>
          </p:nvSpPr>
          <p:spPr>
            <a:xfrm>
              <a:off x="63389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90" name="Google Shape;890;p14"/>
            <p:cNvSpPr txBox="1"/>
            <p:nvPr/>
          </p:nvSpPr>
          <p:spPr>
            <a:xfrm>
              <a:off x="66272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91" name="Google Shape;891;p14"/>
            <p:cNvSpPr txBox="1"/>
            <p:nvPr/>
          </p:nvSpPr>
          <p:spPr>
            <a:xfrm>
              <a:off x="69156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892" name="Google Shape;892;p14"/>
            <p:cNvSpPr txBox="1"/>
            <p:nvPr/>
          </p:nvSpPr>
          <p:spPr>
            <a:xfrm>
              <a:off x="69156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93" name="Google Shape;893;p14"/>
            <p:cNvSpPr txBox="1"/>
            <p:nvPr/>
          </p:nvSpPr>
          <p:spPr>
            <a:xfrm>
              <a:off x="51855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94" name="Google Shape;894;p14"/>
            <p:cNvSpPr txBox="1"/>
            <p:nvPr/>
          </p:nvSpPr>
          <p:spPr>
            <a:xfrm>
              <a:off x="54738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95" name="Google Shape;895;p14"/>
            <p:cNvSpPr txBox="1"/>
            <p:nvPr/>
          </p:nvSpPr>
          <p:spPr>
            <a:xfrm>
              <a:off x="57622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96" name="Google Shape;896;p14"/>
            <p:cNvSpPr txBox="1"/>
            <p:nvPr/>
          </p:nvSpPr>
          <p:spPr>
            <a:xfrm>
              <a:off x="60505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97" name="Google Shape;897;p14"/>
            <p:cNvSpPr txBox="1"/>
            <p:nvPr/>
          </p:nvSpPr>
          <p:spPr>
            <a:xfrm>
              <a:off x="63389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98" name="Google Shape;898;p14"/>
            <p:cNvSpPr txBox="1"/>
            <p:nvPr/>
          </p:nvSpPr>
          <p:spPr>
            <a:xfrm>
              <a:off x="66272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99" name="Google Shape;899;p14"/>
            <p:cNvSpPr txBox="1"/>
            <p:nvPr/>
          </p:nvSpPr>
          <p:spPr>
            <a:xfrm>
              <a:off x="69156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00" name="Google Shape;900;p14"/>
            <p:cNvSpPr txBox="1"/>
            <p:nvPr/>
          </p:nvSpPr>
          <p:spPr>
            <a:xfrm>
              <a:off x="51855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01" name="Google Shape;901;p14"/>
            <p:cNvSpPr txBox="1"/>
            <p:nvPr/>
          </p:nvSpPr>
          <p:spPr>
            <a:xfrm>
              <a:off x="54738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02" name="Google Shape;902;p14"/>
            <p:cNvSpPr txBox="1"/>
            <p:nvPr/>
          </p:nvSpPr>
          <p:spPr>
            <a:xfrm>
              <a:off x="60505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03" name="Google Shape;903;p14"/>
            <p:cNvSpPr txBox="1"/>
            <p:nvPr/>
          </p:nvSpPr>
          <p:spPr>
            <a:xfrm>
              <a:off x="63389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04" name="Google Shape;904;p14"/>
            <p:cNvSpPr txBox="1"/>
            <p:nvPr/>
          </p:nvSpPr>
          <p:spPr>
            <a:xfrm>
              <a:off x="66272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05" name="Google Shape;905;p14"/>
            <p:cNvSpPr txBox="1"/>
            <p:nvPr/>
          </p:nvSpPr>
          <p:spPr>
            <a:xfrm>
              <a:off x="69156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06" name="Google Shape;906;p14"/>
            <p:cNvSpPr txBox="1"/>
            <p:nvPr/>
          </p:nvSpPr>
          <p:spPr>
            <a:xfrm>
              <a:off x="51855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07" name="Google Shape;907;p14"/>
            <p:cNvSpPr txBox="1"/>
            <p:nvPr/>
          </p:nvSpPr>
          <p:spPr>
            <a:xfrm>
              <a:off x="54738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08" name="Google Shape;908;p14"/>
            <p:cNvSpPr txBox="1"/>
            <p:nvPr/>
          </p:nvSpPr>
          <p:spPr>
            <a:xfrm>
              <a:off x="57622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09" name="Google Shape;909;p14"/>
            <p:cNvSpPr txBox="1"/>
            <p:nvPr/>
          </p:nvSpPr>
          <p:spPr>
            <a:xfrm>
              <a:off x="60505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10" name="Google Shape;910;p14"/>
            <p:cNvSpPr txBox="1"/>
            <p:nvPr/>
          </p:nvSpPr>
          <p:spPr>
            <a:xfrm>
              <a:off x="63389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11" name="Google Shape;911;p14"/>
            <p:cNvSpPr txBox="1"/>
            <p:nvPr/>
          </p:nvSpPr>
          <p:spPr>
            <a:xfrm>
              <a:off x="66272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12" name="Google Shape;912;p14"/>
            <p:cNvSpPr txBox="1"/>
            <p:nvPr/>
          </p:nvSpPr>
          <p:spPr>
            <a:xfrm>
              <a:off x="69156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13" name="Google Shape;913;p14"/>
            <p:cNvSpPr txBox="1"/>
            <p:nvPr/>
          </p:nvSpPr>
          <p:spPr>
            <a:xfrm>
              <a:off x="5185500" y="506050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14" name="Google Shape;914;p14"/>
            <p:cNvSpPr/>
            <p:nvPr/>
          </p:nvSpPr>
          <p:spPr>
            <a:xfrm>
              <a:off x="6338900" y="4573046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" name="Google Shape;915;p14"/>
            <p:cNvSpPr txBox="1"/>
            <p:nvPr/>
          </p:nvSpPr>
          <p:spPr>
            <a:xfrm>
              <a:off x="5185500" y="408555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16" name="Google Shape;916;p14"/>
            <p:cNvSpPr txBox="1"/>
            <p:nvPr/>
          </p:nvSpPr>
          <p:spPr>
            <a:xfrm>
              <a:off x="5473850" y="408555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17" name="Google Shape;917;p14"/>
            <p:cNvSpPr txBox="1"/>
            <p:nvPr/>
          </p:nvSpPr>
          <p:spPr>
            <a:xfrm>
              <a:off x="5762200" y="408555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18" name="Google Shape;918;p14"/>
            <p:cNvSpPr txBox="1"/>
            <p:nvPr/>
          </p:nvSpPr>
          <p:spPr>
            <a:xfrm>
              <a:off x="6050550" y="408555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19" name="Google Shape;919;p14"/>
            <p:cNvSpPr txBox="1"/>
            <p:nvPr/>
          </p:nvSpPr>
          <p:spPr>
            <a:xfrm>
              <a:off x="6338900" y="408555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20" name="Google Shape;920;p14"/>
            <p:cNvSpPr txBox="1"/>
            <p:nvPr/>
          </p:nvSpPr>
          <p:spPr>
            <a:xfrm>
              <a:off x="6627250" y="408555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921" name="Google Shape;921;p14"/>
          <p:cNvGrpSpPr/>
          <p:nvPr/>
        </p:nvGrpSpPr>
        <p:grpSpPr>
          <a:xfrm>
            <a:off x="450100" y="10165825"/>
            <a:ext cx="1451775" cy="194408"/>
            <a:chOff x="450100" y="10165825"/>
            <a:chExt cx="1451775" cy="194408"/>
          </a:xfrm>
        </p:grpSpPr>
        <p:sp>
          <p:nvSpPr>
            <p:cNvPr id="922" name="Google Shape;922;p14"/>
            <p:cNvSpPr/>
            <p:nvPr/>
          </p:nvSpPr>
          <p:spPr>
            <a:xfrm>
              <a:off x="450100" y="1016583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" name="Google Shape;923;p14"/>
            <p:cNvSpPr txBox="1"/>
            <p:nvPr/>
          </p:nvSpPr>
          <p:spPr>
            <a:xfrm>
              <a:off x="724075" y="10165825"/>
              <a:ext cx="11778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Pay date </a:t>
              </a:r>
              <a:endParaRPr sz="8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924" name="Google Shape;924;p14"/>
          <p:cNvGrpSpPr/>
          <p:nvPr/>
        </p:nvGrpSpPr>
        <p:grpSpPr>
          <a:xfrm>
            <a:off x="2109550" y="10165825"/>
            <a:ext cx="1451775" cy="194408"/>
            <a:chOff x="450100" y="10165825"/>
            <a:chExt cx="1451775" cy="194408"/>
          </a:xfrm>
        </p:grpSpPr>
        <p:sp>
          <p:nvSpPr>
            <p:cNvPr id="925" name="Google Shape;925;p14"/>
            <p:cNvSpPr/>
            <p:nvPr/>
          </p:nvSpPr>
          <p:spPr>
            <a:xfrm>
              <a:off x="450100" y="1016583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BDA0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" name="Google Shape;926;p14"/>
            <p:cNvSpPr txBox="1"/>
            <p:nvPr/>
          </p:nvSpPr>
          <p:spPr>
            <a:xfrm>
              <a:off x="724075" y="10165825"/>
              <a:ext cx="11778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Form 941 due</a:t>
              </a:r>
              <a:endParaRPr sz="8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927" name="Google Shape;927;p14"/>
          <p:cNvGrpSpPr/>
          <p:nvPr/>
        </p:nvGrpSpPr>
        <p:grpSpPr>
          <a:xfrm>
            <a:off x="3921400" y="10165825"/>
            <a:ext cx="2155575" cy="194408"/>
            <a:chOff x="450100" y="10165825"/>
            <a:chExt cx="2155575" cy="194408"/>
          </a:xfrm>
        </p:grpSpPr>
        <p:sp>
          <p:nvSpPr>
            <p:cNvPr id="928" name="Google Shape;928;p14"/>
            <p:cNvSpPr/>
            <p:nvPr/>
          </p:nvSpPr>
          <p:spPr>
            <a:xfrm>
              <a:off x="450100" y="10165833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6E7C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" name="Google Shape;929;p14"/>
            <p:cNvSpPr txBox="1"/>
            <p:nvPr/>
          </p:nvSpPr>
          <p:spPr>
            <a:xfrm>
              <a:off x="724075" y="10165825"/>
              <a:ext cx="18816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Form 940,941, W-2, W-3 due</a:t>
              </a:r>
              <a:endParaRPr sz="8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930" name="Google Shape;930;p14"/>
          <p:cNvGrpSpPr/>
          <p:nvPr/>
        </p:nvGrpSpPr>
        <p:grpSpPr>
          <a:xfrm>
            <a:off x="6360850" y="10165825"/>
            <a:ext cx="1034475" cy="194408"/>
            <a:chOff x="450100" y="10165825"/>
            <a:chExt cx="1034475" cy="194408"/>
          </a:xfrm>
        </p:grpSpPr>
        <p:sp>
          <p:nvSpPr>
            <p:cNvPr id="931" name="Google Shape;931;p14"/>
            <p:cNvSpPr/>
            <p:nvPr/>
          </p:nvSpPr>
          <p:spPr>
            <a:xfrm>
              <a:off x="450100" y="10165833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" name="Google Shape;932;p14"/>
            <p:cNvSpPr txBox="1"/>
            <p:nvPr/>
          </p:nvSpPr>
          <p:spPr>
            <a:xfrm>
              <a:off x="724075" y="10165825"/>
              <a:ext cx="7605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Holiday</a:t>
              </a:r>
              <a:endParaRPr sz="8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933" name="Google Shape;933;p14"/>
          <p:cNvGrpSpPr/>
          <p:nvPr/>
        </p:nvGrpSpPr>
        <p:grpSpPr>
          <a:xfrm>
            <a:off x="2817450" y="7981100"/>
            <a:ext cx="1925075" cy="1994713"/>
            <a:chOff x="2817700" y="7981100"/>
            <a:chExt cx="1925075" cy="1994713"/>
          </a:xfrm>
        </p:grpSpPr>
        <p:sp>
          <p:nvSpPr>
            <p:cNvPr id="934" name="Google Shape;934;p14"/>
            <p:cNvSpPr/>
            <p:nvPr/>
          </p:nvSpPr>
          <p:spPr>
            <a:xfrm>
              <a:off x="4259550" y="8806450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" name="Google Shape;935;p14"/>
            <p:cNvSpPr/>
            <p:nvPr/>
          </p:nvSpPr>
          <p:spPr>
            <a:xfrm>
              <a:off x="4259550" y="9293938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" name="Google Shape;936;p14"/>
            <p:cNvSpPr txBox="1"/>
            <p:nvPr/>
          </p:nvSpPr>
          <p:spPr>
            <a:xfrm>
              <a:off x="36828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37" name="Google Shape;937;p14"/>
            <p:cNvSpPr txBox="1"/>
            <p:nvPr/>
          </p:nvSpPr>
          <p:spPr>
            <a:xfrm>
              <a:off x="28178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38" name="Google Shape;938;p14"/>
            <p:cNvSpPr txBox="1"/>
            <p:nvPr/>
          </p:nvSpPr>
          <p:spPr>
            <a:xfrm>
              <a:off x="3394500" y="95376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39" name="Google Shape;939;p14"/>
            <p:cNvSpPr txBox="1"/>
            <p:nvPr/>
          </p:nvSpPr>
          <p:spPr>
            <a:xfrm>
              <a:off x="45479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940" name="Google Shape;940;p14"/>
            <p:cNvGrpSpPr/>
            <p:nvPr/>
          </p:nvGrpSpPr>
          <p:grpSpPr>
            <a:xfrm>
              <a:off x="2817700" y="7981100"/>
              <a:ext cx="1924600" cy="256200"/>
              <a:chOff x="450000" y="1265350"/>
              <a:chExt cx="1924600" cy="256200"/>
            </a:xfrm>
          </p:grpSpPr>
          <p:sp>
            <p:nvSpPr>
              <p:cNvPr id="941" name="Google Shape;941;p14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2" name="Google Shape;942;p14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NOVEMBER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943" name="Google Shape;943;p14"/>
            <p:cNvSpPr txBox="1"/>
            <p:nvPr/>
          </p:nvSpPr>
          <p:spPr>
            <a:xfrm>
              <a:off x="28178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44" name="Google Shape;944;p14"/>
            <p:cNvSpPr txBox="1"/>
            <p:nvPr/>
          </p:nvSpPr>
          <p:spPr>
            <a:xfrm>
              <a:off x="31061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45" name="Google Shape;945;p14"/>
            <p:cNvSpPr txBox="1"/>
            <p:nvPr/>
          </p:nvSpPr>
          <p:spPr>
            <a:xfrm>
              <a:off x="33945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46" name="Google Shape;946;p14"/>
            <p:cNvSpPr txBox="1"/>
            <p:nvPr/>
          </p:nvSpPr>
          <p:spPr>
            <a:xfrm>
              <a:off x="36828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47" name="Google Shape;947;p14"/>
            <p:cNvSpPr txBox="1"/>
            <p:nvPr/>
          </p:nvSpPr>
          <p:spPr>
            <a:xfrm>
              <a:off x="39712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48" name="Google Shape;948;p14"/>
            <p:cNvSpPr txBox="1"/>
            <p:nvPr/>
          </p:nvSpPr>
          <p:spPr>
            <a:xfrm>
              <a:off x="42595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49" name="Google Shape;949;p14"/>
            <p:cNvSpPr txBox="1"/>
            <p:nvPr/>
          </p:nvSpPr>
          <p:spPr>
            <a:xfrm>
              <a:off x="45479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50" name="Google Shape;950;p14"/>
            <p:cNvSpPr txBox="1"/>
            <p:nvPr/>
          </p:nvSpPr>
          <p:spPr>
            <a:xfrm>
              <a:off x="454790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51" name="Google Shape;951;p14"/>
            <p:cNvSpPr txBox="1"/>
            <p:nvPr/>
          </p:nvSpPr>
          <p:spPr>
            <a:xfrm>
              <a:off x="28178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52" name="Google Shape;952;p14"/>
            <p:cNvSpPr txBox="1"/>
            <p:nvPr/>
          </p:nvSpPr>
          <p:spPr>
            <a:xfrm>
              <a:off x="31061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53" name="Google Shape;953;p14"/>
            <p:cNvSpPr txBox="1"/>
            <p:nvPr/>
          </p:nvSpPr>
          <p:spPr>
            <a:xfrm>
              <a:off x="33945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54" name="Google Shape;954;p14"/>
            <p:cNvSpPr txBox="1"/>
            <p:nvPr/>
          </p:nvSpPr>
          <p:spPr>
            <a:xfrm>
              <a:off x="36828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55" name="Google Shape;955;p14"/>
            <p:cNvSpPr txBox="1"/>
            <p:nvPr/>
          </p:nvSpPr>
          <p:spPr>
            <a:xfrm>
              <a:off x="39712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56" name="Google Shape;956;p14"/>
            <p:cNvSpPr txBox="1"/>
            <p:nvPr/>
          </p:nvSpPr>
          <p:spPr>
            <a:xfrm>
              <a:off x="42595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57" name="Google Shape;957;p14"/>
            <p:cNvSpPr txBox="1"/>
            <p:nvPr/>
          </p:nvSpPr>
          <p:spPr>
            <a:xfrm>
              <a:off x="45479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58" name="Google Shape;958;p14"/>
            <p:cNvSpPr txBox="1"/>
            <p:nvPr/>
          </p:nvSpPr>
          <p:spPr>
            <a:xfrm>
              <a:off x="28178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59" name="Google Shape;959;p14"/>
            <p:cNvSpPr txBox="1"/>
            <p:nvPr/>
          </p:nvSpPr>
          <p:spPr>
            <a:xfrm>
              <a:off x="31061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60" name="Google Shape;960;p14"/>
            <p:cNvSpPr txBox="1"/>
            <p:nvPr/>
          </p:nvSpPr>
          <p:spPr>
            <a:xfrm>
              <a:off x="3394500" y="905019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61" name="Google Shape;961;p14"/>
            <p:cNvSpPr txBox="1"/>
            <p:nvPr/>
          </p:nvSpPr>
          <p:spPr>
            <a:xfrm>
              <a:off x="39712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62" name="Google Shape;962;p14"/>
            <p:cNvSpPr txBox="1"/>
            <p:nvPr/>
          </p:nvSpPr>
          <p:spPr>
            <a:xfrm>
              <a:off x="42595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63" name="Google Shape;963;p14"/>
            <p:cNvSpPr txBox="1"/>
            <p:nvPr/>
          </p:nvSpPr>
          <p:spPr>
            <a:xfrm>
              <a:off x="31061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64" name="Google Shape;964;p14"/>
            <p:cNvSpPr txBox="1"/>
            <p:nvPr/>
          </p:nvSpPr>
          <p:spPr>
            <a:xfrm>
              <a:off x="33945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65" name="Google Shape;965;p14"/>
            <p:cNvSpPr txBox="1"/>
            <p:nvPr/>
          </p:nvSpPr>
          <p:spPr>
            <a:xfrm>
              <a:off x="36828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66" name="Google Shape;966;p14"/>
            <p:cNvSpPr txBox="1"/>
            <p:nvPr/>
          </p:nvSpPr>
          <p:spPr>
            <a:xfrm>
              <a:off x="39712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67" name="Google Shape;967;p14"/>
            <p:cNvSpPr txBox="1"/>
            <p:nvPr/>
          </p:nvSpPr>
          <p:spPr>
            <a:xfrm>
              <a:off x="42595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68" name="Google Shape;968;p14"/>
            <p:cNvSpPr txBox="1"/>
            <p:nvPr/>
          </p:nvSpPr>
          <p:spPr>
            <a:xfrm>
              <a:off x="45479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69" name="Google Shape;969;p14"/>
            <p:cNvSpPr txBox="1"/>
            <p:nvPr/>
          </p:nvSpPr>
          <p:spPr>
            <a:xfrm>
              <a:off x="2817800" y="95376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70" name="Google Shape;970;p14"/>
            <p:cNvSpPr txBox="1"/>
            <p:nvPr/>
          </p:nvSpPr>
          <p:spPr>
            <a:xfrm>
              <a:off x="3106150" y="95376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71" name="Google Shape;971;p14"/>
            <p:cNvSpPr/>
            <p:nvPr/>
          </p:nvSpPr>
          <p:spPr>
            <a:xfrm>
              <a:off x="3971438" y="9537662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" name="Google Shape;972;p14"/>
            <p:cNvSpPr txBox="1"/>
            <p:nvPr/>
          </p:nvSpPr>
          <p:spPr>
            <a:xfrm>
              <a:off x="3682850" y="95376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73" name="Google Shape;973;p14"/>
            <p:cNvSpPr txBox="1"/>
            <p:nvPr/>
          </p:nvSpPr>
          <p:spPr>
            <a:xfrm>
              <a:off x="3971200" y="95376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74" name="Google Shape;974;p14"/>
            <p:cNvSpPr txBox="1"/>
            <p:nvPr/>
          </p:nvSpPr>
          <p:spPr>
            <a:xfrm>
              <a:off x="4260025" y="95376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75" name="Google Shape;975;p14"/>
            <p:cNvSpPr txBox="1"/>
            <p:nvPr/>
          </p:nvSpPr>
          <p:spPr>
            <a:xfrm>
              <a:off x="4548375" y="95376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76" name="Google Shape;976;p14"/>
            <p:cNvSpPr txBox="1"/>
            <p:nvPr/>
          </p:nvSpPr>
          <p:spPr>
            <a:xfrm>
              <a:off x="2817800" y="97814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77" name="Google Shape;977;p14"/>
            <p:cNvSpPr/>
            <p:nvPr/>
          </p:nvSpPr>
          <p:spPr>
            <a:xfrm>
              <a:off x="3394500" y="9050200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78" name="Google Shape;978;p14"/>
          <p:cNvGrpSpPr/>
          <p:nvPr/>
        </p:nvGrpSpPr>
        <p:grpSpPr>
          <a:xfrm>
            <a:off x="5185400" y="1265350"/>
            <a:ext cx="1924600" cy="1994718"/>
            <a:chOff x="5185400" y="1265350"/>
            <a:chExt cx="1924600" cy="1994718"/>
          </a:xfrm>
        </p:grpSpPr>
        <p:sp>
          <p:nvSpPr>
            <p:cNvPr id="979" name="Google Shape;979;p14"/>
            <p:cNvSpPr/>
            <p:nvPr/>
          </p:nvSpPr>
          <p:spPr>
            <a:xfrm>
              <a:off x="6627250" y="2334449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" name="Google Shape;980;p14"/>
            <p:cNvSpPr/>
            <p:nvPr/>
          </p:nvSpPr>
          <p:spPr>
            <a:xfrm>
              <a:off x="6627250" y="2828224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" name="Google Shape;981;p14"/>
            <p:cNvSpPr txBox="1"/>
            <p:nvPr/>
          </p:nvSpPr>
          <p:spPr>
            <a:xfrm>
              <a:off x="5762200" y="233444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82" name="Google Shape;982;p14"/>
            <p:cNvSpPr txBox="1"/>
            <p:nvPr/>
          </p:nvSpPr>
          <p:spPr>
            <a:xfrm>
              <a:off x="66272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983" name="Google Shape;983;p14"/>
            <p:cNvGrpSpPr/>
            <p:nvPr/>
          </p:nvGrpSpPr>
          <p:grpSpPr>
            <a:xfrm>
              <a:off x="5185400" y="1265350"/>
              <a:ext cx="1924600" cy="256200"/>
              <a:chOff x="450000" y="1265350"/>
              <a:chExt cx="1924600" cy="256200"/>
            </a:xfrm>
          </p:grpSpPr>
          <p:sp>
            <p:nvSpPr>
              <p:cNvPr id="984" name="Google Shape;984;p14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5" name="Google Shape;985;p14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MARCH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986" name="Google Shape;986;p14"/>
            <p:cNvSpPr txBox="1"/>
            <p:nvPr/>
          </p:nvSpPr>
          <p:spPr>
            <a:xfrm>
              <a:off x="51855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87" name="Google Shape;987;p14"/>
            <p:cNvSpPr txBox="1"/>
            <p:nvPr/>
          </p:nvSpPr>
          <p:spPr>
            <a:xfrm>
              <a:off x="54738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88" name="Google Shape;988;p14"/>
            <p:cNvSpPr txBox="1"/>
            <p:nvPr/>
          </p:nvSpPr>
          <p:spPr>
            <a:xfrm>
              <a:off x="57622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89" name="Google Shape;989;p14"/>
            <p:cNvSpPr txBox="1"/>
            <p:nvPr/>
          </p:nvSpPr>
          <p:spPr>
            <a:xfrm>
              <a:off x="60505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90" name="Google Shape;990;p14"/>
            <p:cNvSpPr txBox="1"/>
            <p:nvPr/>
          </p:nvSpPr>
          <p:spPr>
            <a:xfrm>
              <a:off x="63389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91" name="Google Shape;991;p14"/>
            <p:cNvSpPr txBox="1"/>
            <p:nvPr/>
          </p:nvSpPr>
          <p:spPr>
            <a:xfrm>
              <a:off x="662725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92" name="Google Shape;992;p14"/>
            <p:cNvSpPr txBox="1"/>
            <p:nvPr/>
          </p:nvSpPr>
          <p:spPr>
            <a:xfrm>
              <a:off x="6915600" y="16032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93" name="Google Shape;993;p14"/>
            <p:cNvSpPr txBox="1"/>
            <p:nvPr/>
          </p:nvSpPr>
          <p:spPr>
            <a:xfrm>
              <a:off x="6915600" y="184697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94" name="Google Shape;994;p14"/>
            <p:cNvSpPr txBox="1"/>
            <p:nvPr/>
          </p:nvSpPr>
          <p:spPr>
            <a:xfrm>
              <a:off x="51855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95" name="Google Shape;995;p14"/>
            <p:cNvSpPr txBox="1"/>
            <p:nvPr/>
          </p:nvSpPr>
          <p:spPr>
            <a:xfrm>
              <a:off x="54738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96" name="Google Shape;996;p14"/>
            <p:cNvSpPr txBox="1"/>
            <p:nvPr/>
          </p:nvSpPr>
          <p:spPr>
            <a:xfrm>
              <a:off x="57622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97" name="Google Shape;997;p14"/>
            <p:cNvSpPr txBox="1"/>
            <p:nvPr/>
          </p:nvSpPr>
          <p:spPr>
            <a:xfrm>
              <a:off x="605055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98" name="Google Shape;998;p14"/>
            <p:cNvSpPr txBox="1"/>
            <p:nvPr/>
          </p:nvSpPr>
          <p:spPr>
            <a:xfrm>
              <a:off x="63389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99" name="Google Shape;999;p14"/>
            <p:cNvSpPr txBox="1"/>
            <p:nvPr/>
          </p:nvSpPr>
          <p:spPr>
            <a:xfrm>
              <a:off x="51855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00" name="Google Shape;1000;p14"/>
            <p:cNvSpPr txBox="1"/>
            <p:nvPr/>
          </p:nvSpPr>
          <p:spPr>
            <a:xfrm>
              <a:off x="54738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01" name="Google Shape;1001;p14"/>
            <p:cNvSpPr txBox="1"/>
            <p:nvPr/>
          </p:nvSpPr>
          <p:spPr>
            <a:xfrm>
              <a:off x="60505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02" name="Google Shape;1002;p14"/>
            <p:cNvSpPr txBox="1"/>
            <p:nvPr/>
          </p:nvSpPr>
          <p:spPr>
            <a:xfrm>
              <a:off x="63389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03" name="Google Shape;1003;p14"/>
            <p:cNvSpPr txBox="1"/>
            <p:nvPr/>
          </p:nvSpPr>
          <p:spPr>
            <a:xfrm>
              <a:off x="662725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04" name="Google Shape;1004;p14"/>
            <p:cNvSpPr txBox="1"/>
            <p:nvPr/>
          </p:nvSpPr>
          <p:spPr>
            <a:xfrm>
              <a:off x="6915600" y="233444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05" name="Google Shape;1005;p14"/>
            <p:cNvSpPr txBox="1"/>
            <p:nvPr/>
          </p:nvSpPr>
          <p:spPr>
            <a:xfrm>
              <a:off x="51855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06" name="Google Shape;1006;p14"/>
            <p:cNvSpPr txBox="1"/>
            <p:nvPr/>
          </p:nvSpPr>
          <p:spPr>
            <a:xfrm>
              <a:off x="54738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07" name="Google Shape;1007;p14"/>
            <p:cNvSpPr txBox="1"/>
            <p:nvPr/>
          </p:nvSpPr>
          <p:spPr>
            <a:xfrm>
              <a:off x="57622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08" name="Google Shape;1008;p14"/>
            <p:cNvSpPr txBox="1"/>
            <p:nvPr/>
          </p:nvSpPr>
          <p:spPr>
            <a:xfrm>
              <a:off x="60505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09" name="Google Shape;1009;p14"/>
            <p:cNvSpPr txBox="1"/>
            <p:nvPr/>
          </p:nvSpPr>
          <p:spPr>
            <a:xfrm>
              <a:off x="63389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10" name="Google Shape;1010;p14"/>
            <p:cNvSpPr txBox="1"/>
            <p:nvPr/>
          </p:nvSpPr>
          <p:spPr>
            <a:xfrm>
              <a:off x="662725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11" name="Google Shape;1011;p14"/>
            <p:cNvSpPr txBox="1"/>
            <p:nvPr/>
          </p:nvSpPr>
          <p:spPr>
            <a:xfrm>
              <a:off x="6915600" y="257818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12" name="Google Shape;1012;p14"/>
            <p:cNvSpPr txBox="1"/>
            <p:nvPr/>
          </p:nvSpPr>
          <p:spPr>
            <a:xfrm>
              <a:off x="518550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13" name="Google Shape;1013;p14"/>
            <p:cNvSpPr txBox="1"/>
            <p:nvPr/>
          </p:nvSpPr>
          <p:spPr>
            <a:xfrm>
              <a:off x="547385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14" name="Google Shape;1014;p14"/>
            <p:cNvSpPr txBox="1"/>
            <p:nvPr/>
          </p:nvSpPr>
          <p:spPr>
            <a:xfrm>
              <a:off x="576220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15" name="Google Shape;1015;p14"/>
            <p:cNvSpPr txBox="1"/>
            <p:nvPr/>
          </p:nvSpPr>
          <p:spPr>
            <a:xfrm>
              <a:off x="6050550" y="282191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16" name="Google Shape;1016;p14"/>
            <p:cNvSpPr txBox="1"/>
            <p:nvPr/>
          </p:nvSpPr>
          <p:spPr>
            <a:xfrm>
              <a:off x="6338900" y="282190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17" name="Google Shape;1017;p14"/>
            <p:cNvSpPr txBox="1"/>
            <p:nvPr/>
          </p:nvSpPr>
          <p:spPr>
            <a:xfrm>
              <a:off x="6627250" y="282190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18" name="Google Shape;1018;p14"/>
            <p:cNvSpPr txBox="1"/>
            <p:nvPr/>
          </p:nvSpPr>
          <p:spPr>
            <a:xfrm>
              <a:off x="6915600" y="282190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19" name="Google Shape;1019;p14"/>
            <p:cNvSpPr txBox="1"/>
            <p:nvPr/>
          </p:nvSpPr>
          <p:spPr>
            <a:xfrm>
              <a:off x="5185500" y="3065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20" name="Google Shape;1020;p14"/>
            <p:cNvSpPr txBox="1"/>
            <p:nvPr/>
          </p:nvSpPr>
          <p:spPr>
            <a:xfrm>
              <a:off x="5473850" y="3065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21" name="Google Shape;1021;p14"/>
            <p:cNvSpPr txBox="1"/>
            <p:nvPr/>
          </p:nvSpPr>
          <p:spPr>
            <a:xfrm>
              <a:off x="6915600" y="209071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022" name="Google Shape;1022;p14"/>
          <p:cNvGrpSpPr/>
          <p:nvPr/>
        </p:nvGrpSpPr>
        <p:grpSpPr>
          <a:xfrm>
            <a:off x="450000" y="3503933"/>
            <a:ext cx="1924600" cy="1757274"/>
            <a:chOff x="450000" y="3503933"/>
            <a:chExt cx="1924600" cy="1757274"/>
          </a:xfrm>
        </p:grpSpPr>
        <p:sp>
          <p:nvSpPr>
            <p:cNvPr id="1023" name="Google Shape;1023;p14"/>
            <p:cNvSpPr/>
            <p:nvPr/>
          </p:nvSpPr>
          <p:spPr>
            <a:xfrm>
              <a:off x="1315150" y="5066808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BDA0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" name="Google Shape;1024;p14"/>
            <p:cNvSpPr/>
            <p:nvPr/>
          </p:nvSpPr>
          <p:spPr>
            <a:xfrm>
              <a:off x="1891850" y="4816758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" name="Google Shape;1025;p14"/>
            <p:cNvSpPr/>
            <p:nvPr/>
          </p:nvSpPr>
          <p:spPr>
            <a:xfrm>
              <a:off x="1891850" y="4329295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" name="Google Shape;1026;p14"/>
            <p:cNvSpPr txBox="1"/>
            <p:nvPr/>
          </p:nvSpPr>
          <p:spPr>
            <a:xfrm>
              <a:off x="16035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27" name="Google Shape;1027;p14"/>
            <p:cNvSpPr txBox="1"/>
            <p:nvPr/>
          </p:nvSpPr>
          <p:spPr>
            <a:xfrm>
              <a:off x="4501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28" name="Google Shape;1028;p14"/>
            <p:cNvSpPr txBox="1"/>
            <p:nvPr/>
          </p:nvSpPr>
          <p:spPr>
            <a:xfrm>
              <a:off x="7384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29" name="Google Shape;1029;p14"/>
            <p:cNvSpPr txBox="1"/>
            <p:nvPr/>
          </p:nvSpPr>
          <p:spPr>
            <a:xfrm>
              <a:off x="10268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1030" name="Google Shape;1030;p14"/>
            <p:cNvGrpSpPr/>
            <p:nvPr/>
          </p:nvGrpSpPr>
          <p:grpSpPr>
            <a:xfrm>
              <a:off x="450000" y="3503933"/>
              <a:ext cx="1924600" cy="256200"/>
              <a:chOff x="450000" y="1265350"/>
              <a:chExt cx="1924600" cy="256200"/>
            </a:xfrm>
          </p:grpSpPr>
          <p:sp>
            <p:nvSpPr>
              <p:cNvPr id="1031" name="Google Shape;1031;p14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2" name="Google Shape;1032;p14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APRIL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1033" name="Google Shape;1033;p14"/>
            <p:cNvSpPr txBox="1"/>
            <p:nvPr/>
          </p:nvSpPr>
          <p:spPr>
            <a:xfrm>
              <a:off x="4501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34" name="Google Shape;1034;p14"/>
            <p:cNvSpPr txBox="1"/>
            <p:nvPr/>
          </p:nvSpPr>
          <p:spPr>
            <a:xfrm>
              <a:off x="7384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35" name="Google Shape;1035;p14"/>
            <p:cNvSpPr txBox="1"/>
            <p:nvPr/>
          </p:nvSpPr>
          <p:spPr>
            <a:xfrm>
              <a:off x="10268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36" name="Google Shape;1036;p14"/>
            <p:cNvSpPr txBox="1"/>
            <p:nvPr/>
          </p:nvSpPr>
          <p:spPr>
            <a:xfrm>
              <a:off x="13151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37" name="Google Shape;1037;p14"/>
            <p:cNvSpPr txBox="1"/>
            <p:nvPr/>
          </p:nvSpPr>
          <p:spPr>
            <a:xfrm>
              <a:off x="16035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38" name="Google Shape;1038;p14"/>
            <p:cNvSpPr txBox="1"/>
            <p:nvPr/>
          </p:nvSpPr>
          <p:spPr>
            <a:xfrm>
              <a:off x="189185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39" name="Google Shape;1039;p14"/>
            <p:cNvSpPr txBox="1"/>
            <p:nvPr/>
          </p:nvSpPr>
          <p:spPr>
            <a:xfrm>
              <a:off x="2180200" y="384182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40" name="Google Shape;1040;p14"/>
            <p:cNvSpPr txBox="1"/>
            <p:nvPr/>
          </p:nvSpPr>
          <p:spPr>
            <a:xfrm>
              <a:off x="10268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41" name="Google Shape;1041;p14"/>
            <p:cNvSpPr txBox="1"/>
            <p:nvPr/>
          </p:nvSpPr>
          <p:spPr>
            <a:xfrm>
              <a:off x="131515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42" name="Google Shape;1042;p14"/>
            <p:cNvSpPr txBox="1"/>
            <p:nvPr/>
          </p:nvSpPr>
          <p:spPr>
            <a:xfrm>
              <a:off x="16035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43" name="Google Shape;1043;p14"/>
            <p:cNvSpPr txBox="1"/>
            <p:nvPr/>
          </p:nvSpPr>
          <p:spPr>
            <a:xfrm>
              <a:off x="189185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44" name="Google Shape;1044;p14"/>
            <p:cNvSpPr txBox="1"/>
            <p:nvPr/>
          </p:nvSpPr>
          <p:spPr>
            <a:xfrm>
              <a:off x="2180200" y="408556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45" name="Google Shape;1045;p14"/>
            <p:cNvSpPr txBox="1"/>
            <p:nvPr/>
          </p:nvSpPr>
          <p:spPr>
            <a:xfrm>
              <a:off x="10268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46" name="Google Shape;1046;p14"/>
            <p:cNvSpPr txBox="1"/>
            <p:nvPr/>
          </p:nvSpPr>
          <p:spPr>
            <a:xfrm>
              <a:off x="13151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47" name="Google Shape;1047;p14"/>
            <p:cNvSpPr txBox="1"/>
            <p:nvPr/>
          </p:nvSpPr>
          <p:spPr>
            <a:xfrm>
              <a:off x="16035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48" name="Google Shape;1048;p14"/>
            <p:cNvSpPr txBox="1"/>
            <p:nvPr/>
          </p:nvSpPr>
          <p:spPr>
            <a:xfrm>
              <a:off x="189185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49" name="Google Shape;1049;p14"/>
            <p:cNvSpPr txBox="1"/>
            <p:nvPr/>
          </p:nvSpPr>
          <p:spPr>
            <a:xfrm>
              <a:off x="2180200" y="432929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50" name="Google Shape;1050;p14"/>
            <p:cNvSpPr txBox="1"/>
            <p:nvPr/>
          </p:nvSpPr>
          <p:spPr>
            <a:xfrm>
              <a:off x="4501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51" name="Google Shape;1051;p14"/>
            <p:cNvSpPr txBox="1"/>
            <p:nvPr/>
          </p:nvSpPr>
          <p:spPr>
            <a:xfrm>
              <a:off x="7384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52" name="Google Shape;1052;p14"/>
            <p:cNvSpPr txBox="1"/>
            <p:nvPr/>
          </p:nvSpPr>
          <p:spPr>
            <a:xfrm>
              <a:off x="1026800" y="45730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53" name="Google Shape;1053;p14"/>
            <p:cNvSpPr txBox="1"/>
            <p:nvPr/>
          </p:nvSpPr>
          <p:spPr>
            <a:xfrm>
              <a:off x="13151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54" name="Google Shape;1054;p14"/>
            <p:cNvSpPr txBox="1"/>
            <p:nvPr/>
          </p:nvSpPr>
          <p:spPr>
            <a:xfrm>
              <a:off x="16035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55" name="Google Shape;1055;p14"/>
            <p:cNvSpPr txBox="1"/>
            <p:nvPr/>
          </p:nvSpPr>
          <p:spPr>
            <a:xfrm>
              <a:off x="189185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56" name="Google Shape;1056;p14"/>
            <p:cNvSpPr txBox="1"/>
            <p:nvPr/>
          </p:nvSpPr>
          <p:spPr>
            <a:xfrm>
              <a:off x="2180200" y="457303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57" name="Google Shape;1057;p14"/>
            <p:cNvSpPr txBox="1"/>
            <p:nvPr/>
          </p:nvSpPr>
          <p:spPr>
            <a:xfrm>
              <a:off x="4501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58" name="Google Shape;1058;p14"/>
            <p:cNvSpPr txBox="1"/>
            <p:nvPr/>
          </p:nvSpPr>
          <p:spPr>
            <a:xfrm>
              <a:off x="13151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59" name="Google Shape;1059;p14"/>
            <p:cNvSpPr txBox="1"/>
            <p:nvPr/>
          </p:nvSpPr>
          <p:spPr>
            <a:xfrm>
              <a:off x="189185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60" name="Google Shape;1060;p14"/>
            <p:cNvSpPr txBox="1"/>
            <p:nvPr/>
          </p:nvSpPr>
          <p:spPr>
            <a:xfrm>
              <a:off x="2180200" y="481676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61" name="Google Shape;1061;p14"/>
            <p:cNvSpPr txBox="1"/>
            <p:nvPr/>
          </p:nvSpPr>
          <p:spPr>
            <a:xfrm>
              <a:off x="450100" y="506050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62" name="Google Shape;1062;p14"/>
            <p:cNvSpPr txBox="1"/>
            <p:nvPr/>
          </p:nvSpPr>
          <p:spPr>
            <a:xfrm>
              <a:off x="738450" y="506050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63" name="Google Shape;1063;p14"/>
            <p:cNvSpPr txBox="1"/>
            <p:nvPr/>
          </p:nvSpPr>
          <p:spPr>
            <a:xfrm>
              <a:off x="1026800" y="5060502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64" name="Google Shape;1064;p14"/>
            <p:cNvSpPr txBox="1"/>
            <p:nvPr/>
          </p:nvSpPr>
          <p:spPr>
            <a:xfrm>
              <a:off x="1315150" y="5060517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65" name="Google Shape;1065;p14"/>
            <p:cNvSpPr txBox="1"/>
            <p:nvPr/>
          </p:nvSpPr>
          <p:spPr>
            <a:xfrm>
              <a:off x="738450" y="432930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066" name="Google Shape;1066;p14"/>
          <p:cNvGrpSpPr/>
          <p:nvPr/>
        </p:nvGrpSpPr>
        <p:grpSpPr>
          <a:xfrm>
            <a:off x="5185400" y="5742517"/>
            <a:ext cx="1924600" cy="1750968"/>
            <a:chOff x="5185400" y="5742517"/>
            <a:chExt cx="1924600" cy="1750968"/>
          </a:xfrm>
        </p:grpSpPr>
        <p:sp>
          <p:nvSpPr>
            <p:cNvPr id="1067" name="Google Shape;1067;p14"/>
            <p:cNvSpPr txBox="1"/>
            <p:nvPr/>
          </p:nvSpPr>
          <p:spPr>
            <a:xfrm>
              <a:off x="5473850" y="729908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68" name="Google Shape;1068;p14"/>
            <p:cNvSpPr/>
            <p:nvPr/>
          </p:nvSpPr>
          <p:spPr>
            <a:xfrm>
              <a:off x="6627250" y="6567879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9" name="Google Shape;1069;p14"/>
            <p:cNvSpPr txBox="1"/>
            <p:nvPr/>
          </p:nvSpPr>
          <p:spPr>
            <a:xfrm>
              <a:off x="691560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70" name="Google Shape;1070;p14"/>
            <p:cNvSpPr txBox="1"/>
            <p:nvPr/>
          </p:nvSpPr>
          <p:spPr>
            <a:xfrm>
              <a:off x="66272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71" name="Google Shape;1071;p14"/>
            <p:cNvSpPr txBox="1"/>
            <p:nvPr/>
          </p:nvSpPr>
          <p:spPr>
            <a:xfrm>
              <a:off x="66272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1072" name="Google Shape;1072;p14"/>
            <p:cNvGrpSpPr/>
            <p:nvPr/>
          </p:nvGrpSpPr>
          <p:grpSpPr>
            <a:xfrm>
              <a:off x="5185400" y="5742517"/>
              <a:ext cx="1924600" cy="256200"/>
              <a:chOff x="450000" y="1265350"/>
              <a:chExt cx="1924600" cy="256200"/>
            </a:xfrm>
          </p:grpSpPr>
          <p:sp>
            <p:nvSpPr>
              <p:cNvPr id="1073" name="Google Shape;1073;p14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4" name="Google Shape;1074;p14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SEPTEMBER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1075" name="Google Shape;1075;p14"/>
            <p:cNvSpPr txBox="1"/>
            <p:nvPr/>
          </p:nvSpPr>
          <p:spPr>
            <a:xfrm>
              <a:off x="51855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76" name="Google Shape;1076;p14"/>
            <p:cNvSpPr txBox="1"/>
            <p:nvPr/>
          </p:nvSpPr>
          <p:spPr>
            <a:xfrm>
              <a:off x="54738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77" name="Google Shape;1077;p14"/>
            <p:cNvSpPr txBox="1"/>
            <p:nvPr/>
          </p:nvSpPr>
          <p:spPr>
            <a:xfrm>
              <a:off x="57622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78" name="Google Shape;1078;p14"/>
            <p:cNvSpPr txBox="1"/>
            <p:nvPr/>
          </p:nvSpPr>
          <p:spPr>
            <a:xfrm>
              <a:off x="60505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79" name="Google Shape;1079;p14"/>
            <p:cNvSpPr txBox="1"/>
            <p:nvPr/>
          </p:nvSpPr>
          <p:spPr>
            <a:xfrm>
              <a:off x="63389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80" name="Google Shape;1080;p14"/>
            <p:cNvSpPr txBox="1"/>
            <p:nvPr/>
          </p:nvSpPr>
          <p:spPr>
            <a:xfrm>
              <a:off x="662725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81" name="Google Shape;1081;p14"/>
            <p:cNvSpPr txBox="1"/>
            <p:nvPr/>
          </p:nvSpPr>
          <p:spPr>
            <a:xfrm>
              <a:off x="6915600" y="608041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082" name="Google Shape;1082;p14"/>
            <p:cNvSpPr txBox="1"/>
            <p:nvPr/>
          </p:nvSpPr>
          <p:spPr>
            <a:xfrm>
              <a:off x="6627250" y="632414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83" name="Google Shape;1083;p14"/>
            <p:cNvSpPr txBox="1"/>
            <p:nvPr/>
          </p:nvSpPr>
          <p:spPr>
            <a:xfrm>
              <a:off x="51855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84" name="Google Shape;1084;p14"/>
            <p:cNvSpPr txBox="1"/>
            <p:nvPr/>
          </p:nvSpPr>
          <p:spPr>
            <a:xfrm>
              <a:off x="54738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85" name="Google Shape;1085;p14"/>
            <p:cNvSpPr txBox="1"/>
            <p:nvPr/>
          </p:nvSpPr>
          <p:spPr>
            <a:xfrm>
              <a:off x="57622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86" name="Google Shape;1086;p14"/>
            <p:cNvSpPr txBox="1"/>
            <p:nvPr/>
          </p:nvSpPr>
          <p:spPr>
            <a:xfrm>
              <a:off x="605055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87" name="Google Shape;1087;p14"/>
            <p:cNvSpPr txBox="1"/>
            <p:nvPr/>
          </p:nvSpPr>
          <p:spPr>
            <a:xfrm>
              <a:off x="63389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88" name="Google Shape;1088;p14"/>
            <p:cNvSpPr txBox="1"/>
            <p:nvPr/>
          </p:nvSpPr>
          <p:spPr>
            <a:xfrm>
              <a:off x="6915600" y="656788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89" name="Google Shape;1089;p14"/>
            <p:cNvSpPr txBox="1"/>
            <p:nvPr/>
          </p:nvSpPr>
          <p:spPr>
            <a:xfrm>
              <a:off x="51855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90" name="Google Shape;1090;p14"/>
            <p:cNvSpPr txBox="1"/>
            <p:nvPr/>
          </p:nvSpPr>
          <p:spPr>
            <a:xfrm>
              <a:off x="54738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91" name="Google Shape;1091;p14"/>
            <p:cNvSpPr txBox="1"/>
            <p:nvPr/>
          </p:nvSpPr>
          <p:spPr>
            <a:xfrm>
              <a:off x="5762200" y="681161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92" name="Google Shape;1092;p14"/>
            <p:cNvSpPr txBox="1"/>
            <p:nvPr/>
          </p:nvSpPr>
          <p:spPr>
            <a:xfrm>
              <a:off x="605055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93" name="Google Shape;1093;p14"/>
            <p:cNvSpPr txBox="1"/>
            <p:nvPr/>
          </p:nvSpPr>
          <p:spPr>
            <a:xfrm>
              <a:off x="63389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94" name="Google Shape;1094;p14"/>
            <p:cNvSpPr/>
            <p:nvPr/>
          </p:nvSpPr>
          <p:spPr>
            <a:xfrm>
              <a:off x="6627250" y="7061666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5" name="Google Shape;1095;p14"/>
            <p:cNvSpPr txBox="1"/>
            <p:nvPr/>
          </p:nvSpPr>
          <p:spPr>
            <a:xfrm>
              <a:off x="54738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96" name="Google Shape;1096;p14"/>
            <p:cNvSpPr txBox="1"/>
            <p:nvPr/>
          </p:nvSpPr>
          <p:spPr>
            <a:xfrm>
              <a:off x="57622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97" name="Google Shape;1097;p14"/>
            <p:cNvSpPr txBox="1"/>
            <p:nvPr/>
          </p:nvSpPr>
          <p:spPr>
            <a:xfrm>
              <a:off x="60505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98" name="Google Shape;1098;p14"/>
            <p:cNvSpPr txBox="1"/>
            <p:nvPr/>
          </p:nvSpPr>
          <p:spPr>
            <a:xfrm>
              <a:off x="63389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99" name="Google Shape;1099;p14"/>
            <p:cNvSpPr txBox="1"/>
            <p:nvPr/>
          </p:nvSpPr>
          <p:spPr>
            <a:xfrm>
              <a:off x="662725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00" name="Google Shape;1100;p14"/>
            <p:cNvSpPr txBox="1"/>
            <p:nvPr/>
          </p:nvSpPr>
          <p:spPr>
            <a:xfrm>
              <a:off x="69156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01" name="Google Shape;1101;p14"/>
            <p:cNvSpPr txBox="1"/>
            <p:nvPr/>
          </p:nvSpPr>
          <p:spPr>
            <a:xfrm>
              <a:off x="5185500" y="729908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02" name="Google Shape;1102;p14"/>
            <p:cNvSpPr/>
            <p:nvPr/>
          </p:nvSpPr>
          <p:spPr>
            <a:xfrm>
              <a:off x="5473850" y="6324128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3" name="Google Shape;1103;p14"/>
            <p:cNvSpPr txBox="1"/>
            <p:nvPr/>
          </p:nvSpPr>
          <p:spPr>
            <a:xfrm>
              <a:off x="5473850" y="63241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04" name="Google Shape;1104;p14"/>
            <p:cNvSpPr txBox="1"/>
            <p:nvPr/>
          </p:nvSpPr>
          <p:spPr>
            <a:xfrm>
              <a:off x="5762200" y="63241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05" name="Google Shape;1105;p14"/>
            <p:cNvSpPr txBox="1"/>
            <p:nvPr/>
          </p:nvSpPr>
          <p:spPr>
            <a:xfrm>
              <a:off x="6050550" y="63241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06" name="Google Shape;1106;p14"/>
            <p:cNvSpPr txBox="1"/>
            <p:nvPr/>
          </p:nvSpPr>
          <p:spPr>
            <a:xfrm>
              <a:off x="6338900" y="632414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07" name="Google Shape;1107;p14"/>
            <p:cNvSpPr txBox="1"/>
            <p:nvPr/>
          </p:nvSpPr>
          <p:spPr>
            <a:xfrm>
              <a:off x="6915600" y="681161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08" name="Google Shape;1108;p14"/>
            <p:cNvSpPr txBox="1"/>
            <p:nvPr/>
          </p:nvSpPr>
          <p:spPr>
            <a:xfrm>
              <a:off x="5762200" y="7299085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09" name="Google Shape;1109;p14"/>
            <p:cNvSpPr txBox="1"/>
            <p:nvPr/>
          </p:nvSpPr>
          <p:spPr>
            <a:xfrm>
              <a:off x="5189400" y="7055350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110" name="Google Shape;1110;p14"/>
          <p:cNvGrpSpPr/>
          <p:nvPr/>
        </p:nvGrpSpPr>
        <p:grpSpPr>
          <a:xfrm>
            <a:off x="5185375" y="7981100"/>
            <a:ext cx="1924600" cy="1750968"/>
            <a:chOff x="5185400" y="7981100"/>
            <a:chExt cx="1924600" cy="1750968"/>
          </a:xfrm>
        </p:grpSpPr>
        <p:sp>
          <p:nvSpPr>
            <p:cNvPr id="1111" name="Google Shape;1111;p14"/>
            <p:cNvSpPr/>
            <p:nvPr/>
          </p:nvSpPr>
          <p:spPr>
            <a:xfrm>
              <a:off x="6338900" y="9293925"/>
              <a:ext cx="194400" cy="194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E7CE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2" name="Google Shape;1112;p14"/>
            <p:cNvSpPr/>
            <p:nvPr/>
          </p:nvSpPr>
          <p:spPr>
            <a:xfrm>
              <a:off x="6627250" y="8562749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3" name="Google Shape;1113;p14"/>
            <p:cNvSpPr txBox="1"/>
            <p:nvPr/>
          </p:nvSpPr>
          <p:spPr>
            <a:xfrm>
              <a:off x="5762200" y="9050199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14" name="Google Shape;1114;p14"/>
            <p:cNvSpPr txBox="1"/>
            <p:nvPr/>
          </p:nvSpPr>
          <p:spPr>
            <a:xfrm>
              <a:off x="6050550" y="856272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15" name="Google Shape;1115;p14"/>
            <p:cNvSpPr txBox="1"/>
            <p:nvPr/>
          </p:nvSpPr>
          <p:spPr>
            <a:xfrm>
              <a:off x="57622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1116" name="Google Shape;1116;p14"/>
            <p:cNvGrpSpPr/>
            <p:nvPr/>
          </p:nvGrpSpPr>
          <p:grpSpPr>
            <a:xfrm>
              <a:off x="5185400" y="7981100"/>
              <a:ext cx="1924600" cy="256200"/>
              <a:chOff x="450000" y="1265350"/>
              <a:chExt cx="1924600" cy="256200"/>
            </a:xfrm>
          </p:grpSpPr>
          <p:sp>
            <p:nvSpPr>
              <p:cNvPr id="1117" name="Google Shape;1117;p14"/>
              <p:cNvSpPr/>
              <p:nvPr/>
            </p:nvSpPr>
            <p:spPr>
              <a:xfrm>
                <a:off x="454000" y="1265350"/>
                <a:ext cx="1920600" cy="256200"/>
              </a:xfrm>
              <a:prstGeom prst="roundRect">
                <a:avLst>
                  <a:gd fmla="val 10636" name="adj"/>
                </a:avLst>
              </a:prstGeom>
              <a:solidFill>
                <a:srgbClr val="E7E9F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8" name="Google Shape;1118;p14"/>
              <p:cNvSpPr txBox="1"/>
              <p:nvPr/>
            </p:nvSpPr>
            <p:spPr>
              <a:xfrm>
                <a:off x="450000" y="1285750"/>
                <a:ext cx="1924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6E7CE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DECEMBER</a:t>
                </a:r>
                <a:endParaRPr>
                  <a:solidFill>
                    <a:srgbClr val="6E7CE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1119" name="Google Shape;1119;p14"/>
            <p:cNvSpPr txBox="1"/>
            <p:nvPr/>
          </p:nvSpPr>
          <p:spPr>
            <a:xfrm>
              <a:off x="51855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120" name="Google Shape;1120;p14"/>
            <p:cNvSpPr txBox="1"/>
            <p:nvPr/>
          </p:nvSpPr>
          <p:spPr>
            <a:xfrm>
              <a:off x="54738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M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121" name="Google Shape;1121;p14"/>
            <p:cNvSpPr txBox="1"/>
            <p:nvPr/>
          </p:nvSpPr>
          <p:spPr>
            <a:xfrm>
              <a:off x="57622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122" name="Google Shape;1122;p14"/>
            <p:cNvSpPr txBox="1"/>
            <p:nvPr/>
          </p:nvSpPr>
          <p:spPr>
            <a:xfrm>
              <a:off x="60505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W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123" name="Google Shape;1123;p14"/>
            <p:cNvSpPr txBox="1"/>
            <p:nvPr/>
          </p:nvSpPr>
          <p:spPr>
            <a:xfrm>
              <a:off x="63389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T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124" name="Google Shape;1124;p14"/>
            <p:cNvSpPr txBox="1"/>
            <p:nvPr/>
          </p:nvSpPr>
          <p:spPr>
            <a:xfrm>
              <a:off x="662725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F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125" name="Google Shape;1125;p14"/>
            <p:cNvSpPr txBox="1"/>
            <p:nvPr/>
          </p:nvSpPr>
          <p:spPr>
            <a:xfrm>
              <a:off x="6915600" y="831899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</a:t>
              </a:r>
              <a:endParaRPr sz="900">
                <a:solidFill>
                  <a:srgbClr val="444444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126" name="Google Shape;1126;p14"/>
            <p:cNvSpPr txBox="1"/>
            <p:nvPr/>
          </p:nvSpPr>
          <p:spPr>
            <a:xfrm>
              <a:off x="662725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27" name="Google Shape;1127;p14"/>
            <p:cNvSpPr txBox="1"/>
            <p:nvPr/>
          </p:nvSpPr>
          <p:spPr>
            <a:xfrm>
              <a:off x="6915600" y="856272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28" name="Google Shape;1128;p14"/>
            <p:cNvSpPr txBox="1"/>
            <p:nvPr/>
          </p:nvSpPr>
          <p:spPr>
            <a:xfrm>
              <a:off x="51855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29" name="Google Shape;1129;p14"/>
            <p:cNvSpPr txBox="1"/>
            <p:nvPr/>
          </p:nvSpPr>
          <p:spPr>
            <a:xfrm>
              <a:off x="54738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30" name="Google Shape;1130;p14"/>
            <p:cNvSpPr txBox="1"/>
            <p:nvPr/>
          </p:nvSpPr>
          <p:spPr>
            <a:xfrm>
              <a:off x="63389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31" name="Google Shape;1131;p14"/>
            <p:cNvSpPr txBox="1"/>
            <p:nvPr/>
          </p:nvSpPr>
          <p:spPr>
            <a:xfrm>
              <a:off x="66272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32" name="Google Shape;1132;p14"/>
            <p:cNvSpPr txBox="1"/>
            <p:nvPr/>
          </p:nvSpPr>
          <p:spPr>
            <a:xfrm>
              <a:off x="691560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33" name="Google Shape;1133;p14"/>
            <p:cNvSpPr txBox="1"/>
            <p:nvPr/>
          </p:nvSpPr>
          <p:spPr>
            <a:xfrm>
              <a:off x="51855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34" name="Google Shape;1134;p14"/>
            <p:cNvSpPr txBox="1"/>
            <p:nvPr/>
          </p:nvSpPr>
          <p:spPr>
            <a:xfrm>
              <a:off x="54738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35" name="Google Shape;1135;p14"/>
            <p:cNvSpPr/>
            <p:nvPr/>
          </p:nvSpPr>
          <p:spPr>
            <a:xfrm>
              <a:off x="6627250" y="9050199"/>
              <a:ext cx="194400" cy="194400"/>
            </a:xfrm>
            <a:prstGeom prst="roundRect">
              <a:avLst>
                <a:gd fmla="val 16667" name="adj"/>
              </a:avLst>
            </a:prstGeom>
            <a:solidFill>
              <a:srgbClr val="DC85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6" name="Google Shape;1136;p14"/>
            <p:cNvSpPr txBox="1"/>
            <p:nvPr/>
          </p:nvSpPr>
          <p:spPr>
            <a:xfrm>
              <a:off x="60505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37" name="Google Shape;1137;p14"/>
            <p:cNvSpPr txBox="1"/>
            <p:nvPr/>
          </p:nvSpPr>
          <p:spPr>
            <a:xfrm>
              <a:off x="63389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38" name="Google Shape;1138;p14"/>
            <p:cNvSpPr txBox="1"/>
            <p:nvPr/>
          </p:nvSpPr>
          <p:spPr>
            <a:xfrm>
              <a:off x="662725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39" name="Google Shape;1139;p14"/>
            <p:cNvSpPr txBox="1"/>
            <p:nvPr/>
          </p:nvSpPr>
          <p:spPr>
            <a:xfrm>
              <a:off x="6915600" y="905019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40" name="Google Shape;1140;p14"/>
            <p:cNvSpPr txBox="1"/>
            <p:nvPr/>
          </p:nvSpPr>
          <p:spPr>
            <a:xfrm>
              <a:off x="51855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41" name="Google Shape;1141;p14"/>
            <p:cNvSpPr txBox="1"/>
            <p:nvPr/>
          </p:nvSpPr>
          <p:spPr>
            <a:xfrm>
              <a:off x="54738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42" name="Google Shape;1142;p14"/>
            <p:cNvSpPr txBox="1"/>
            <p:nvPr/>
          </p:nvSpPr>
          <p:spPr>
            <a:xfrm>
              <a:off x="57622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23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43" name="Google Shape;1143;p14"/>
            <p:cNvSpPr txBox="1"/>
            <p:nvPr/>
          </p:nvSpPr>
          <p:spPr>
            <a:xfrm>
              <a:off x="60505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44" name="Google Shape;1144;p14"/>
            <p:cNvSpPr txBox="1"/>
            <p:nvPr/>
          </p:nvSpPr>
          <p:spPr>
            <a:xfrm>
              <a:off x="63389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25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45" name="Google Shape;1145;p14"/>
            <p:cNvSpPr txBox="1"/>
            <p:nvPr/>
          </p:nvSpPr>
          <p:spPr>
            <a:xfrm>
              <a:off x="662725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26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46" name="Google Shape;1146;p14"/>
            <p:cNvSpPr txBox="1"/>
            <p:nvPr/>
          </p:nvSpPr>
          <p:spPr>
            <a:xfrm>
              <a:off x="6915600" y="929393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27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47" name="Google Shape;1147;p14"/>
            <p:cNvSpPr txBox="1"/>
            <p:nvPr/>
          </p:nvSpPr>
          <p:spPr>
            <a:xfrm>
              <a:off x="518550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28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48" name="Google Shape;1148;p14"/>
            <p:cNvSpPr txBox="1"/>
            <p:nvPr/>
          </p:nvSpPr>
          <p:spPr>
            <a:xfrm>
              <a:off x="547385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29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49" name="Google Shape;1149;p14"/>
            <p:cNvSpPr txBox="1"/>
            <p:nvPr/>
          </p:nvSpPr>
          <p:spPr>
            <a:xfrm>
              <a:off x="576220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50" name="Google Shape;1150;p14"/>
            <p:cNvSpPr txBox="1"/>
            <p:nvPr/>
          </p:nvSpPr>
          <p:spPr>
            <a:xfrm>
              <a:off x="5762200" y="856272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51" name="Google Shape;1151;p14"/>
            <p:cNvSpPr txBox="1"/>
            <p:nvPr/>
          </p:nvSpPr>
          <p:spPr>
            <a:xfrm>
              <a:off x="6338900" y="8562726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52" name="Google Shape;1152;p14"/>
            <p:cNvSpPr txBox="1"/>
            <p:nvPr/>
          </p:nvSpPr>
          <p:spPr>
            <a:xfrm>
              <a:off x="6050550" y="953766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53" name="Google Shape;1153;p14"/>
            <p:cNvSpPr txBox="1"/>
            <p:nvPr/>
          </p:nvSpPr>
          <p:spPr>
            <a:xfrm>
              <a:off x="6050550" y="8806463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10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54" name="Google Shape;1154;p14"/>
            <p:cNvSpPr txBox="1"/>
            <p:nvPr/>
          </p:nvSpPr>
          <p:spPr>
            <a:xfrm>
              <a:off x="5473850" y="8562738"/>
              <a:ext cx="1944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44444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solidFill>
                  <a:srgbClr val="44444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