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imo"/>
      <p:regular r:id="rId7"/>
      <p:bold r:id="rId8"/>
      <p:italic r:id="rId9"/>
      <p:boldItalic r:id="rId10"/>
    </p:embeddedFont>
    <p:embeddedFont>
      <p:font typeface="Dancing Script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67">
          <p15:clr>
            <a:srgbClr val="747775"/>
          </p15:clr>
        </p15:guide>
        <p15:guide id="2" pos="419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7"/>
        <p:guide pos="419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DancingScript-regular.fntdata"/><Relationship Id="rId10" Type="http://schemas.openxmlformats.org/officeDocument/2006/relationships/font" Target="fonts/Arimo-boldItalic.fntdata"/><Relationship Id="rId12" Type="http://schemas.openxmlformats.org/officeDocument/2006/relationships/font" Target="fonts/DancingScript-bold.fntdata"/><Relationship Id="rId9" Type="http://schemas.openxmlformats.org/officeDocument/2006/relationships/font" Target="fonts/Arim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imo-regular.fntdata"/><Relationship Id="rId8" Type="http://schemas.openxmlformats.org/officeDocument/2006/relationships/font" Target="fonts/Arim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00" y="-13425"/>
            <a:ext cx="7579002" cy="107188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03900" y="505093"/>
            <a:ext cx="5152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SHEILA ‘ S</a:t>
            </a:r>
            <a:endParaRPr b="1" sz="480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01825" y="1154500"/>
            <a:ext cx="67563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100">
                <a:solidFill>
                  <a:srgbClr val="D3A159"/>
                </a:solidFill>
                <a:latin typeface="Spartan"/>
                <a:ea typeface="Spartan"/>
                <a:cs typeface="Spartan"/>
                <a:sym typeface="Spartan"/>
              </a:rPr>
              <a:t>BIRTHDAY</a:t>
            </a:r>
            <a:endParaRPr b="1" sz="8100">
              <a:solidFill>
                <a:srgbClr val="D3A159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03900" y="2186695"/>
            <a:ext cx="5152200" cy="1293000"/>
          </a:xfrm>
          <a:prstGeom prst="rect">
            <a:avLst/>
          </a:prstGeom>
          <a:noFill/>
          <a:ln>
            <a:noFill/>
          </a:ln>
          <a:effectLst>
            <a:outerShdw blurRad="128588" rotWithShape="0" algn="bl">
              <a:srgbClr val="CD9E17">
                <a:alpha val="99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4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Celebration</a:t>
            </a:r>
            <a:endParaRPr b="1" sz="8400">
              <a:solidFill>
                <a:schemeClr val="lt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900000" y="3579668"/>
            <a:ext cx="5760000" cy="3780000"/>
          </a:xfrm>
          <a:prstGeom prst="rect">
            <a:avLst/>
          </a:prstGeom>
          <a:noFill/>
          <a:ln cap="flat" cmpd="sng" w="28575">
            <a:solidFill>
              <a:srgbClr val="D3A1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b="9785" l="0" r="0" t="47963"/>
          <a:stretch/>
        </p:blipFill>
        <p:spPr>
          <a:xfrm>
            <a:off x="1080588" y="3759667"/>
            <a:ext cx="5398825" cy="3420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3"/>
          <p:cNvGrpSpPr/>
          <p:nvPr/>
        </p:nvGrpSpPr>
        <p:grpSpPr>
          <a:xfrm>
            <a:off x="1036825" y="7600257"/>
            <a:ext cx="5486348" cy="692200"/>
            <a:chOff x="1036825" y="7600257"/>
            <a:chExt cx="5486348" cy="692200"/>
          </a:xfrm>
        </p:grpSpPr>
        <p:pic>
          <p:nvPicPr>
            <p:cNvPr id="61" name="Google Shape;61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36825" y="7600257"/>
              <a:ext cx="5486348" cy="69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3"/>
            <p:cNvSpPr txBox="1"/>
            <p:nvPr/>
          </p:nvSpPr>
          <p:spPr>
            <a:xfrm>
              <a:off x="1470900" y="7739486"/>
              <a:ext cx="46182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Arimo"/>
                  <a:ea typeface="Arimo"/>
                  <a:cs typeface="Arimo"/>
                  <a:sym typeface="Arimo"/>
                </a:rPr>
                <a:t>SATURDAY, FEBRUARY 8TH</a:t>
              </a:r>
              <a:endParaRPr b="1" sz="250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endParaRPr>
            </a:p>
          </p:txBody>
        </p:sp>
      </p:grpSp>
      <p:sp>
        <p:nvSpPr>
          <p:cNvPr id="63" name="Google Shape;63;p13"/>
          <p:cNvSpPr txBox="1"/>
          <p:nvPr/>
        </p:nvSpPr>
        <p:spPr>
          <a:xfrm>
            <a:off x="1224425" y="8517920"/>
            <a:ext cx="51111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Aliquam convallis ante quis bibendum elementum. Integer placerat lectus non elit vehicula sodales.</a:t>
            </a:r>
            <a:endParaRPr sz="1200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894775" y="9120918"/>
            <a:ext cx="5772600" cy="0"/>
          </a:xfrm>
          <a:prstGeom prst="straightConnector1">
            <a:avLst/>
          </a:prstGeom>
          <a:noFill/>
          <a:ln cap="flat" cmpd="sng" w="28575">
            <a:solidFill>
              <a:srgbClr val="D3A1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3"/>
          <p:cNvCxnSpPr/>
          <p:nvPr/>
        </p:nvCxnSpPr>
        <p:spPr>
          <a:xfrm>
            <a:off x="894775" y="9546668"/>
            <a:ext cx="5772600" cy="0"/>
          </a:xfrm>
          <a:prstGeom prst="straightConnector1">
            <a:avLst/>
          </a:prstGeom>
          <a:noFill/>
          <a:ln cap="flat" cmpd="sng" w="28575">
            <a:solidFill>
              <a:srgbClr val="D3A1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3"/>
          <p:cNvSpPr txBox="1"/>
          <p:nvPr/>
        </p:nvSpPr>
        <p:spPr>
          <a:xfrm>
            <a:off x="1224425" y="9226093"/>
            <a:ext cx="5111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  <a:latin typeface="Spartan"/>
                <a:ea typeface="Spartan"/>
                <a:cs typeface="Spartan"/>
                <a:sym typeface="Spartan"/>
              </a:rPr>
              <a:t>123 ANYWHERE, ST., ANY CITY, ST 12345 </a:t>
            </a:r>
            <a:endParaRPr b="1">
              <a:solidFill>
                <a:schemeClr val="lt1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224450" y="9795764"/>
            <a:ext cx="51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D3A159"/>
                </a:solidFill>
                <a:latin typeface="Spartan"/>
                <a:ea typeface="Spartan"/>
                <a:cs typeface="Spartan"/>
                <a:sym typeface="Spartan"/>
              </a:rPr>
              <a:t>COME CELEBRATE WITH US</a:t>
            </a:r>
            <a:endParaRPr b="1" sz="2600">
              <a:solidFill>
                <a:srgbClr val="D3A159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