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657600" cx="8229600"/>
  <p:notesSz cx="6858000" cy="9144000"/>
  <p:embeddedFontLst>
    <p:embeddedFont>
      <p:font typeface="Great Vibes"/>
      <p:regular r:id="rId7"/>
    </p:embeddedFont>
    <p:embeddedFont>
      <p:font typeface="ABeeZee"/>
      <p:regular r:id="rId8"/>
      <p:italic r:id="rId9"/>
    </p:embeddedFont>
    <p:embeddedFont>
      <p:font typeface="Alegrey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747775"/>
          </p15:clr>
        </p15:guide>
        <p15:guide id="2" pos="25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25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-bold.fntdata"/><Relationship Id="rId10" Type="http://schemas.openxmlformats.org/officeDocument/2006/relationships/font" Target="fonts/Alegreya-regular.fntdata"/><Relationship Id="rId13" Type="http://schemas.openxmlformats.org/officeDocument/2006/relationships/font" Target="fonts/Alegreya-boldItalic.fntdata"/><Relationship Id="rId12" Type="http://schemas.openxmlformats.org/officeDocument/2006/relationships/font" Target="fonts/Alegrey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BeeZe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Relationship Id="rId8" Type="http://schemas.openxmlformats.org/officeDocument/2006/relationships/font" Target="fonts/ABeeZe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529476"/>
            <a:ext cx="7668600" cy="14595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2015378"/>
            <a:ext cx="7668600" cy="5637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786578"/>
            <a:ext cx="7668600" cy="1396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2241582"/>
            <a:ext cx="7668600" cy="9249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1529493"/>
            <a:ext cx="7668600" cy="5985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395093"/>
            <a:ext cx="2527200" cy="5373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988160"/>
            <a:ext cx="2527200" cy="22608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320107"/>
            <a:ext cx="5730900" cy="29091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89"/>
            <a:ext cx="41148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6525" lIns="76525" spcFirstLastPara="1" rIns="76525" wrap="square" tIns="7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876924"/>
            <a:ext cx="3640800" cy="1054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1993298"/>
            <a:ext cx="3640800" cy="878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514898"/>
            <a:ext cx="3453300" cy="26277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3008409"/>
            <a:ext cx="5398800" cy="4302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" y="0"/>
            <a:ext cx="8229601" cy="3657600"/>
            <a:chOff x="-1" y="0"/>
            <a:chExt cx="8229601" cy="36576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8229600" cy="3657600"/>
            </a:xfrm>
            <a:prstGeom prst="rect">
              <a:avLst/>
            </a:prstGeom>
            <a:gradFill>
              <a:gsLst>
                <a:gs pos="0">
                  <a:srgbClr val="2D3344"/>
                </a:gs>
                <a:gs pos="100000">
                  <a:srgbClr val="0F111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" y="446"/>
              <a:ext cx="8229601" cy="36567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50" y="181150"/>
            <a:ext cx="7853901" cy="32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34050" y="374924"/>
            <a:ext cx="6961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FFFDEE"/>
                </a:solidFill>
                <a:latin typeface="Great Vibes"/>
                <a:ea typeface="Great Vibes"/>
                <a:cs typeface="Great Vibes"/>
                <a:sym typeface="Great Vibes"/>
              </a:rPr>
              <a:t>Gift Certificate</a:t>
            </a:r>
            <a:endParaRPr sz="8400">
              <a:solidFill>
                <a:srgbClr val="FFFDEE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940150" y="1741466"/>
            <a:ext cx="2349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this voucher entitles you to a </a:t>
            </a:r>
            <a:endParaRPr sz="12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3699300" y="2062050"/>
            <a:ext cx="831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1045350" y="2151868"/>
            <a:ext cx="61389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FCC468"/>
                </a:solidFill>
                <a:latin typeface="ABeeZee"/>
                <a:ea typeface="ABeeZee"/>
                <a:cs typeface="ABeeZee"/>
                <a:sym typeface="ABeeZee"/>
              </a:rPr>
              <a:t>A WEEKEND AWAY IN LONDON</a:t>
            </a:r>
            <a:endParaRPr sz="3100">
              <a:solidFill>
                <a:srgbClr val="FCC468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940150" y="2692649"/>
            <a:ext cx="2349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Happy Birthday</a:t>
            </a:r>
            <a:endParaRPr sz="12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84200" y="2966217"/>
            <a:ext cx="326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Lots of love from Mark Nienow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353643" y="1071001"/>
            <a:ext cx="7522300" cy="1509900"/>
            <a:chOff x="353643" y="1071001"/>
            <a:chExt cx="7522300" cy="1509900"/>
          </a:xfrm>
        </p:grpSpPr>
        <p:sp>
          <p:nvSpPr>
            <p:cNvPr id="65" name="Google Shape;65;p13"/>
            <p:cNvSpPr txBox="1"/>
            <p:nvPr/>
          </p:nvSpPr>
          <p:spPr>
            <a:xfrm rot="-5400000">
              <a:off x="-262707" y="1687351"/>
              <a:ext cx="1509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ADMIT ONE</a:t>
              </a:r>
              <a:endParaRPr sz="1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 rot="5400000">
              <a:off x="6982393" y="1687351"/>
              <a:ext cx="1509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ADMIT ONE</a:t>
              </a:r>
              <a:endParaRPr sz="18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547092" y="379991"/>
            <a:ext cx="7151716" cy="2889634"/>
            <a:chOff x="547092" y="379991"/>
            <a:chExt cx="7151716" cy="2889634"/>
          </a:xfrm>
        </p:grpSpPr>
        <p:pic>
          <p:nvPicPr>
            <p:cNvPr id="68" name="Google Shape;6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7092" y="411700"/>
              <a:ext cx="444075" cy="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80533" y="379991"/>
              <a:ext cx="418275" cy="35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95424" y="2768834"/>
              <a:ext cx="588167" cy="47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7491" y="2918825"/>
              <a:ext cx="546755" cy="350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