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Boogaloo"/>
      <p:regular r:id="rId7"/>
    </p:embeddedFont>
    <p:embeddedFont>
      <p:font typeface="Ribeye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oogaloo-regular.fntdata"/><Relationship Id="rId8" Type="http://schemas.openxmlformats.org/officeDocument/2006/relationships/font" Target="fonts/Ribey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59"/>
            <a:ext cx="7560000" cy="10691881"/>
            <a:chOff x="0" y="-6525"/>
            <a:chExt cx="7560000" cy="106983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-6525"/>
              <a:ext cx="7560000" cy="10698300"/>
            </a:xfrm>
            <a:prstGeom prst="rect">
              <a:avLst/>
            </a:prstGeom>
            <a:solidFill>
              <a:srgbClr val="F0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6150" y="133095"/>
              <a:ext cx="7367700" cy="96600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0" y="9992800"/>
            <a:ext cx="7560000" cy="701700"/>
            <a:chOff x="0" y="9992800"/>
            <a:chExt cx="7560000" cy="701700"/>
          </a:xfrm>
        </p:grpSpPr>
        <p:sp>
          <p:nvSpPr>
            <p:cNvPr id="58" name="Google Shape;58;p13"/>
            <p:cNvSpPr/>
            <p:nvPr/>
          </p:nvSpPr>
          <p:spPr>
            <a:xfrm>
              <a:off x="0" y="9992800"/>
              <a:ext cx="7560000" cy="701700"/>
            </a:xfrm>
            <a:prstGeom prst="rect">
              <a:avLst/>
            </a:prstGeom>
            <a:solidFill>
              <a:srgbClr val="CC86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" name="Google Shape;59;p13"/>
            <p:cNvGrpSpPr/>
            <p:nvPr/>
          </p:nvGrpSpPr>
          <p:grpSpPr>
            <a:xfrm>
              <a:off x="120050" y="10095725"/>
              <a:ext cx="7289300" cy="495850"/>
              <a:chOff x="120050" y="10095725"/>
              <a:chExt cx="7289300" cy="495850"/>
            </a:xfrm>
          </p:grpSpPr>
          <p:grpSp>
            <p:nvGrpSpPr>
              <p:cNvPr id="60" name="Google Shape;60;p13"/>
              <p:cNvGrpSpPr/>
              <p:nvPr/>
            </p:nvGrpSpPr>
            <p:grpSpPr>
              <a:xfrm>
                <a:off x="120050" y="10095725"/>
                <a:ext cx="7289300" cy="173100"/>
                <a:chOff x="120050" y="10095725"/>
                <a:chExt cx="7289300" cy="173100"/>
              </a:xfrm>
            </p:grpSpPr>
            <p:sp>
              <p:nvSpPr>
                <p:cNvPr id="61" name="Google Shape;61;p13"/>
                <p:cNvSpPr/>
                <p:nvPr/>
              </p:nvSpPr>
              <p:spPr>
                <a:xfrm>
                  <a:off x="5942395" y="10095725"/>
                  <a:ext cx="173100" cy="173100"/>
                </a:xfrm>
                <a:prstGeom prst="ellipse">
                  <a:avLst/>
                </a:prstGeom>
                <a:solidFill>
                  <a:srgbClr val="D59A9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" name="Google Shape;62;p13"/>
                <p:cNvSpPr/>
                <p:nvPr/>
              </p:nvSpPr>
              <p:spPr>
                <a:xfrm>
                  <a:off x="6589323" y="10095725"/>
                  <a:ext cx="173100" cy="173100"/>
                </a:xfrm>
                <a:prstGeom prst="ellipse">
                  <a:avLst/>
                </a:prstGeom>
                <a:solidFill>
                  <a:srgbClr val="D59A9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63" name="Google Shape;63;p13"/>
                <p:cNvGrpSpPr/>
                <p:nvPr/>
              </p:nvGrpSpPr>
              <p:grpSpPr>
                <a:xfrm>
                  <a:off x="120050" y="10095725"/>
                  <a:ext cx="7289300" cy="173100"/>
                  <a:chOff x="120050" y="10095725"/>
                  <a:chExt cx="7289300" cy="173100"/>
                </a:xfrm>
              </p:grpSpPr>
              <p:sp>
                <p:nvSpPr>
                  <p:cNvPr id="64" name="Google Shape;64;p13"/>
                  <p:cNvSpPr/>
                  <p:nvPr/>
                </p:nvSpPr>
                <p:spPr>
                  <a:xfrm>
                    <a:off x="120050" y="10095725"/>
                    <a:ext cx="173100" cy="173100"/>
                  </a:xfrm>
                  <a:prstGeom prst="ellipse">
                    <a:avLst/>
                  </a:prstGeom>
                  <a:solidFill>
                    <a:srgbClr val="D59A9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5" name="Google Shape;65;p13"/>
                  <p:cNvSpPr/>
                  <p:nvPr/>
                </p:nvSpPr>
                <p:spPr>
                  <a:xfrm>
                    <a:off x="766977" y="10095725"/>
                    <a:ext cx="173100" cy="173100"/>
                  </a:xfrm>
                  <a:prstGeom prst="ellipse">
                    <a:avLst/>
                  </a:prstGeom>
                  <a:solidFill>
                    <a:srgbClr val="D59A9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" name="Google Shape;66;p13"/>
                  <p:cNvSpPr/>
                  <p:nvPr/>
                </p:nvSpPr>
                <p:spPr>
                  <a:xfrm>
                    <a:off x="1413905" y="10095725"/>
                    <a:ext cx="173100" cy="173100"/>
                  </a:xfrm>
                  <a:prstGeom prst="ellipse">
                    <a:avLst/>
                  </a:prstGeom>
                  <a:solidFill>
                    <a:srgbClr val="D59A9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7" name="Google Shape;67;p13"/>
                  <p:cNvSpPr/>
                  <p:nvPr/>
                </p:nvSpPr>
                <p:spPr>
                  <a:xfrm>
                    <a:off x="2060832" y="10095725"/>
                    <a:ext cx="173100" cy="173100"/>
                  </a:xfrm>
                  <a:prstGeom prst="ellipse">
                    <a:avLst/>
                  </a:prstGeom>
                  <a:solidFill>
                    <a:srgbClr val="D59A9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" name="Google Shape;68;p13"/>
                  <p:cNvSpPr/>
                  <p:nvPr/>
                </p:nvSpPr>
                <p:spPr>
                  <a:xfrm>
                    <a:off x="2707759" y="10095725"/>
                    <a:ext cx="173100" cy="173100"/>
                  </a:xfrm>
                  <a:prstGeom prst="ellipse">
                    <a:avLst/>
                  </a:prstGeom>
                  <a:solidFill>
                    <a:srgbClr val="D59A9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9" name="Google Shape;69;p13"/>
                  <p:cNvSpPr/>
                  <p:nvPr/>
                </p:nvSpPr>
                <p:spPr>
                  <a:xfrm>
                    <a:off x="3354686" y="10095725"/>
                    <a:ext cx="173100" cy="173100"/>
                  </a:xfrm>
                  <a:prstGeom prst="ellipse">
                    <a:avLst/>
                  </a:prstGeom>
                  <a:solidFill>
                    <a:srgbClr val="D59A9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0" name="Google Shape;70;p13"/>
                  <p:cNvSpPr/>
                  <p:nvPr/>
                </p:nvSpPr>
                <p:spPr>
                  <a:xfrm>
                    <a:off x="4001614" y="10095725"/>
                    <a:ext cx="173100" cy="173100"/>
                  </a:xfrm>
                  <a:prstGeom prst="ellipse">
                    <a:avLst/>
                  </a:prstGeom>
                  <a:solidFill>
                    <a:srgbClr val="D59A9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1" name="Google Shape;71;p13"/>
                  <p:cNvSpPr/>
                  <p:nvPr/>
                </p:nvSpPr>
                <p:spPr>
                  <a:xfrm>
                    <a:off x="4648541" y="10095725"/>
                    <a:ext cx="173100" cy="173100"/>
                  </a:xfrm>
                  <a:prstGeom prst="ellipse">
                    <a:avLst/>
                  </a:prstGeom>
                  <a:solidFill>
                    <a:srgbClr val="D59A9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" name="Google Shape;72;p13"/>
                  <p:cNvSpPr/>
                  <p:nvPr/>
                </p:nvSpPr>
                <p:spPr>
                  <a:xfrm>
                    <a:off x="5295468" y="10095725"/>
                    <a:ext cx="173100" cy="173100"/>
                  </a:xfrm>
                  <a:prstGeom prst="ellipse">
                    <a:avLst/>
                  </a:prstGeom>
                  <a:solidFill>
                    <a:srgbClr val="D59A9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3" name="Google Shape;73;p13"/>
                  <p:cNvSpPr/>
                  <p:nvPr/>
                </p:nvSpPr>
                <p:spPr>
                  <a:xfrm>
                    <a:off x="7236250" y="10095725"/>
                    <a:ext cx="173100" cy="173100"/>
                  </a:xfrm>
                  <a:prstGeom prst="ellipse">
                    <a:avLst/>
                  </a:prstGeom>
                  <a:solidFill>
                    <a:srgbClr val="D59A9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74" name="Google Shape;74;p13"/>
              <p:cNvGrpSpPr/>
              <p:nvPr/>
            </p:nvGrpSpPr>
            <p:grpSpPr>
              <a:xfrm>
                <a:off x="443514" y="10418475"/>
                <a:ext cx="6642373" cy="173100"/>
                <a:chOff x="120050" y="10095725"/>
                <a:chExt cx="6642373" cy="173100"/>
              </a:xfrm>
            </p:grpSpPr>
            <p:sp>
              <p:nvSpPr>
                <p:cNvPr id="75" name="Google Shape;75;p13"/>
                <p:cNvSpPr/>
                <p:nvPr/>
              </p:nvSpPr>
              <p:spPr>
                <a:xfrm>
                  <a:off x="5942395" y="10095725"/>
                  <a:ext cx="173100" cy="173100"/>
                </a:xfrm>
                <a:prstGeom prst="ellipse">
                  <a:avLst/>
                </a:prstGeom>
                <a:solidFill>
                  <a:srgbClr val="D59A9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" name="Google Shape;76;p13"/>
                <p:cNvSpPr/>
                <p:nvPr/>
              </p:nvSpPr>
              <p:spPr>
                <a:xfrm>
                  <a:off x="6589323" y="10095725"/>
                  <a:ext cx="173100" cy="173100"/>
                </a:xfrm>
                <a:prstGeom prst="ellipse">
                  <a:avLst/>
                </a:prstGeom>
                <a:solidFill>
                  <a:srgbClr val="D59A9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77" name="Google Shape;77;p13"/>
                <p:cNvGrpSpPr/>
                <p:nvPr/>
              </p:nvGrpSpPr>
              <p:grpSpPr>
                <a:xfrm>
                  <a:off x="120050" y="10095725"/>
                  <a:ext cx="5348518" cy="173100"/>
                  <a:chOff x="120050" y="10095725"/>
                  <a:chExt cx="5348518" cy="173100"/>
                </a:xfrm>
              </p:grpSpPr>
              <p:sp>
                <p:nvSpPr>
                  <p:cNvPr id="78" name="Google Shape;78;p13"/>
                  <p:cNvSpPr/>
                  <p:nvPr/>
                </p:nvSpPr>
                <p:spPr>
                  <a:xfrm>
                    <a:off x="120050" y="10095725"/>
                    <a:ext cx="173100" cy="173100"/>
                  </a:xfrm>
                  <a:prstGeom prst="ellipse">
                    <a:avLst/>
                  </a:prstGeom>
                  <a:solidFill>
                    <a:srgbClr val="D59A9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9" name="Google Shape;79;p13"/>
                  <p:cNvSpPr/>
                  <p:nvPr/>
                </p:nvSpPr>
                <p:spPr>
                  <a:xfrm>
                    <a:off x="766977" y="10095725"/>
                    <a:ext cx="173100" cy="173100"/>
                  </a:xfrm>
                  <a:prstGeom prst="ellipse">
                    <a:avLst/>
                  </a:prstGeom>
                  <a:solidFill>
                    <a:srgbClr val="D59A9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" name="Google Shape;80;p13"/>
                  <p:cNvSpPr/>
                  <p:nvPr/>
                </p:nvSpPr>
                <p:spPr>
                  <a:xfrm>
                    <a:off x="1413905" y="10095725"/>
                    <a:ext cx="173100" cy="173100"/>
                  </a:xfrm>
                  <a:prstGeom prst="ellipse">
                    <a:avLst/>
                  </a:prstGeom>
                  <a:solidFill>
                    <a:srgbClr val="D59A9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" name="Google Shape;81;p13"/>
                  <p:cNvSpPr/>
                  <p:nvPr/>
                </p:nvSpPr>
                <p:spPr>
                  <a:xfrm>
                    <a:off x="2060832" y="10095725"/>
                    <a:ext cx="173100" cy="173100"/>
                  </a:xfrm>
                  <a:prstGeom prst="ellipse">
                    <a:avLst/>
                  </a:prstGeom>
                  <a:solidFill>
                    <a:srgbClr val="D59A9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2" name="Google Shape;82;p13"/>
                  <p:cNvSpPr/>
                  <p:nvPr/>
                </p:nvSpPr>
                <p:spPr>
                  <a:xfrm>
                    <a:off x="2707759" y="10095725"/>
                    <a:ext cx="173100" cy="173100"/>
                  </a:xfrm>
                  <a:prstGeom prst="ellipse">
                    <a:avLst/>
                  </a:prstGeom>
                  <a:solidFill>
                    <a:srgbClr val="D59A9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" name="Google Shape;83;p13"/>
                  <p:cNvSpPr/>
                  <p:nvPr/>
                </p:nvSpPr>
                <p:spPr>
                  <a:xfrm>
                    <a:off x="3354686" y="10095725"/>
                    <a:ext cx="173100" cy="173100"/>
                  </a:xfrm>
                  <a:prstGeom prst="ellipse">
                    <a:avLst/>
                  </a:prstGeom>
                  <a:solidFill>
                    <a:srgbClr val="D59A9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4" name="Google Shape;84;p13"/>
                  <p:cNvSpPr/>
                  <p:nvPr/>
                </p:nvSpPr>
                <p:spPr>
                  <a:xfrm>
                    <a:off x="4001614" y="10095725"/>
                    <a:ext cx="173100" cy="173100"/>
                  </a:xfrm>
                  <a:prstGeom prst="ellipse">
                    <a:avLst/>
                  </a:prstGeom>
                  <a:solidFill>
                    <a:srgbClr val="D59A9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5" name="Google Shape;85;p13"/>
                  <p:cNvSpPr/>
                  <p:nvPr/>
                </p:nvSpPr>
                <p:spPr>
                  <a:xfrm>
                    <a:off x="4648541" y="10095725"/>
                    <a:ext cx="173100" cy="173100"/>
                  </a:xfrm>
                  <a:prstGeom prst="ellipse">
                    <a:avLst/>
                  </a:prstGeom>
                  <a:solidFill>
                    <a:srgbClr val="D59A9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6" name="Google Shape;86;p13"/>
                  <p:cNvSpPr/>
                  <p:nvPr/>
                </p:nvSpPr>
                <p:spPr>
                  <a:xfrm>
                    <a:off x="5295468" y="10095725"/>
                    <a:ext cx="173100" cy="173100"/>
                  </a:xfrm>
                  <a:prstGeom prst="ellipse">
                    <a:avLst/>
                  </a:prstGeom>
                  <a:solidFill>
                    <a:srgbClr val="D59A9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</p:grpSp>
      <p:sp>
        <p:nvSpPr>
          <p:cNvPr id="87" name="Google Shape;87;p13"/>
          <p:cNvSpPr txBox="1"/>
          <p:nvPr/>
        </p:nvSpPr>
        <p:spPr>
          <a:xfrm>
            <a:off x="1918350" y="359588"/>
            <a:ext cx="372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E33080"/>
                </a:solidFill>
                <a:latin typeface="Boogaloo"/>
                <a:ea typeface="Boogaloo"/>
                <a:cs typeface="Boogaloo"/>
                <a:sym typeface="Boogaloo"/>
              </a:rPr>
              <a:t>You’re </a:t>
            </a:r>
            <a:r>
              <a:rPr lang="ru" sz="3600">
                <a:solidFill>
                  <a:srgbClr val="E33080"/>
                </a:solidFill>
                <a:latin typeface="Boogaloo"/>
                <a:ea typeface="Boogaloo"/>
                <a:cs typeface="Boogaloo"/>
                <a:sym typeface="Boogaloo"/>
              </a:rPr>
              <a:t>invited</a:t>
            </a:r>
            <a:r>
              <a:rPr lang="ru" sz="3600">
                <a:solidFill>
                  <a:srgbClr val="E33080"/>
                </a:solidFill>
                <a:latin typeface="Boogaloo"/>
                <a:ea typeface="Boogaloo"/>
                <a:cs typeface="Boogaloo"/>
                <a:sym typeface="Boogaloo"/>
              </a:rPr>
              <a:t> to</a:t>
            </a:r>
            <a:endParaRPr sz="3600">
              <a:solidFill>
                <a:srgbClr val="E3308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98900" y="757272"/>
            <a:ext cx="65622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600">
                <a:solidFill>
                  <a:srgbClr val="E33080"/>
                </a:solidFill>
                <a:latin typeface="Boogaloo"/>
                <a:ea typeface="Boogaloo"/>
                <a:cs typeface="Boogaloo"/>
                <a:sym typeface="Boogaloo"/>
              </a:rPr>
              <a:t>CAROLINE’S</a:t>
            </a:r>
            <a:endParaRPr sz="10600">
              <a:solidFill>
                <a:srgbClr val="E3308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98900" y="7304506"/>
            <a:ext cx="6562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400">
                <a:solidFill>
                  <a:srgbClr val="E33080"/>
                </a:solidFill>
                <a:latin typeface="Boogaloo"/>
                <a:ea typeface="Boogaloo"/>
                <a:cs typeface="Boogaloo"/>
                <a:sym typeface="Boogaloo"/>
              </a:rPr>
              <a:t>BIRTHDAY PARTY</a:t>
            </a:r>
            <a:endParaRPr sz="7400">
              <a:solidFill>
                <a:srgbClr val="E3308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98900" y="8432722"/>
            <a:ext cx="6562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>
                <a:solidFill>
                  <a:srgbClr val="F39200"/>
                </a:solidFill>
                <a:latin typeface="Ribeye"/>
                <a:ea typeface="Ribeye"/>
                <a:cs typeface="Ribeye"/>
                <a:sym typeface="Ribeye"/>
              </a:rPr>
              <a:t>12 JUNE  21:00</a:t>
            </a:r>
            <a:endParaRPr sz="4700">
              <a:solidFill>
                <a:srgbClr val="F39200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498900" y="9270294"/>
            <a:ext cx="656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E33080"/>
                </a:solidFill>
                <a:latin typeface="Boogaloo"/>
                <a:ea typeface="Boogaloo"/>
                <a:cs typeface="Boogaloo"/>
                <a:sym typeface="Boogaloo"/>
              </a:rPr>
              <a:t>123 ANYWHERE ST., ANY CITY </a:t>
            </a:r>
            <a:endParaRPr sz="2600">
              <a:solidFill>
                <a:srgbClr val="E3308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98900" y="10156838"/>
            <a:ext cx="6562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rPr>
              <a:t>RSVP JENNIFER AT (+1) 234-5678-901</a:t>
            </a:r>
            <a:endParaRPr sz="2200">
              <a:solidFill>
                <a:schemeClr val="lt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930" y="4053285"/>
            <a:ext cx="1267571" cy="220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9334" y="2779776"/>
            <a:ext cx="1334400" cy="2253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3"/>
          <p:cNvGrpSpPr/>
          <p:nvPr/>
        </p:nvGrpSpPr>
        <p:grpSpPr>
          <a:xfrm>
            <a:off x="1567708" y="2357745"/>
            <a:ext cx="4447225" cy="4840085"/>
            <a:chOff x="1567708" y="2357745"/>
            <a:chExt cx="4447225" cy="4840085"/>
          </a:xfrm>
        </p:grpSpPr>
        <p:pic>
          <p:nvPicPr>
            <p:cNvPr id="96" name="Google Shape;96;p13"/>
            <p:cNvPicPr preferRelativeResize="0"/>
            <p:nvPr/>
          </p:nvPicPr>
          <p:blipFill rotWithShape="1">
            <a:blip r:embed="rId6">
              <a:alphaModFix/>
            </a:blip>
            <a:srcRect b="19155" l="20847" r="31381" t="46052"/>
            <a:stretch/>
          </p:blipFill>
          <p:spPr>
            <a:xfrm>
              <a:off x="1728000" y="2529600"/>
              <a:ext cx="4104000" cy="44814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pic>
          <p:nvPicPr>
            <p:cNvPr id="97" name="Google Shape;97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996708" y="2357745"/>
              <a:ext cx="1018225" cy="1013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0800000">
              <a:off x="1567708" y="6183981"/>
              <a:ext cx="1018225" cy="1013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