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7560000" cx="10692000"/>
  <p:notesSz cx="6858000" cy="9144000"/>
  <p:embeddedFontLst>
    <p:embeddedFont>
      <p:font typeface="Sono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591AEB1-0247-4D06-89CD-4A382615A489}">
  <a:tblStyle styleId="{1591AEB1-0247-4D06-89CD-4A382615A4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3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Son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Son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1pPr>
            <a:lvl2pPr lvl="1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2pPr>
            <a:lvl3pPr lvl="2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3pPr>
            <a:lvl4pPr lvl="3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4pPr>
            <a:lvl5pPr lvl="4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5pPr>
            <a:lvl6pPr lvl="5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6pPr>
            <a:lvl7pPr lvl="6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7pPr>
            <a:lvl8pPr lvl="7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8pPr>
            <a:lvl9pPr lvl="8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1pPr>
            <a:lvl2pPr lvl="1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2pPr>
            <a:lvl3pPr lvl="2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3pPr>
            <a:lvl4pPr lvl="3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4pPr>
            <a:lvl5pPr lvl="4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5pPr>
            <a:lvl6pPr lvl="5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6pPr>
            <a:lvl7pPr lvl="6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7pPr>
            <a:lvl8pPr lvl="7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8pPr>
            <a:lvl9pPr lvl="8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 algn="ctr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1pPr>
            <a:lvl2pPr lvl="1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2pPr>
            <a:lvl3pPr lvl="2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3pPr>
            <a:lvl4pPr lvl="3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4pPr>
            <a:lvl5pPr lvl="4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5pPr>
            <a:lvl6pPr lvl="5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6pPr>
            <a:lvl7pPr lvl="6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7pPr>
            <a:lvl8pPr lvl="7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8pPr>
            <a:lvl9pPr lvl="8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1pPr>
            <a:lvl2pPr lvl="1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2pPr>
            <a:lvl3pPr lvl="2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3pPr>
            <a:lvl4pPr lvl="3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4pPr>
            <a:lvl5pPr lvl="4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5pPr>
            <a:lvl6pPr lvl="5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6pPr>
            <a:lvl7pPr lvl="6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7pPr>
            <a:lvl8pPr lvl="7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8pPr>
            <a:lvl9pPr lvl="8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25333" lvl="0" marL="4572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1pPr>
            <a:lvl2pPr lvl="1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2pPr>
            <a:lvl3pPr lvl="2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3pPr>
            <a:lvl4pPr lvl="3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4pPr>
            <a:lvl5pPr lvl="4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5pPr>
            <a:lvl6pPr lvl="5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6pPr>
            <a:lvl7pPr lvl="6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7pPr>
            <a:lvl8pPr lvl="7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8pPr>
            <a:lvl9pPr lvl="8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1pPr>
            <a:lvl2pPr lvl="1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2pPr>
            <a:lvl3pPr lvl="2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3pPr>
            <a:lvl4pPr lvl="3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4pPr>
            <a:lvl5pPr lvl="4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5pPr>
            <a:lvl6pPr lvl="5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6pPr>
            <a:lvl7pPr lvl="6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7pPr>
            <a:lvl8pPr lvl="7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8pPr>
            <a:lvl9pPr lvl="8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85"/>
              <a:buNone/>
              <a:defRPr sz="2285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85"/>
              <a:buChar char="●"/>
              <a:defRPr sz="2285">
                <a:solidFill>
                  <a:schemeClr val="dk2"/>
                </a:solidFill>
              </a:defRPr>
            </a:lvl1pPr>
            <a:lvl2pPr indent="-34145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2pPr>
            <a:lvl3pPr indent="-34145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3pPr>
            <a:lvl4pPr indent="-34145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4pPr>
            <a:lvl5pPr indent="-34145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5pPr>
            <a:lvl6pPr indent="-34145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6pPr>
            <a:lvl7pPr indent="-34145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7pPr>
            <a:lvl8pPr indent="-341456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8pPr>
            <a:lvl9pPr indent="-341456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r">
              <a:buNone/>
              <a:defRPr sz="1269">
                <a:solidFill>
                  <a:schemeClr val="dk2"/>
                </a:solidFill>
              </a:defRPr>
            </a:lvl1pPr>
            <a:lvl2pPr lvl="1" algn="r">
              <a:buNone/>
              <a:defRPr sz="1269">
                <a:solidFill>
                  <a:schemeClr val="dk2"/>
                </a:solidFill>
              </a:defRPr>
            </a:lvl2pPr>
            <a:lvl3pPr lvl="2" algn="r">
              <a:buNone/>
              <a:defRPr sz="1269">
                <a:solidFill>
                  <a:schemeClr val="dk2"/>
                </a:solidFill>
              </a:defRPr>
            </a:lvl3pPr>
            <a:lvl4pPr lvl="3" algn="r">
              <a:buNone/>
              <a:defRPr sz="1269">
                <a:solidFill>
                  <a:schemeClr val="dk2"/>
                </a:solidFill>
              </a:defRPr>
            </a:lvl4pPr>
            <a:lvl5pPr lvl="4" algn="r">
              <a:buNone/>
              <a:defRPr sz="1269">
                <a:solidFill>
                  <a:schemeClr val="dk2"/>
                </a:solidFill>
              </a:defRPr>
            </a:lvl5pPr>
            <a:lvl6pPr lvl="5" algn="r">
              <a:buNone/>
              <a:defRPr sz="1269">
                <a:solidFill>
                  <a:schemeClr val="dk2"/>
                </a:solidFill>
              </a:defRPr>
            </a:lvl6pPr>
            <a:lvl7pPr lvl="6" algn="r">
              <a:buNone/>
              <a:defRPr sz="1269">
                <a:solidFill>
                  <a:schemeClr val="dk2"/>
                </a:solidFill>
              </a:defRPr>
            </a:lvl7pPr>
            <a:lvl8pPr lvl="7" algn="r">
              <a:buNone/>
              <a:defRPr sz="1269">
                <a:solidFill>
                  <a:schemeClr val="dk2"/>
                </a:solidFill>
              </a:defRPr>
            </a:lvl8pPr>
            <a:lvl9pPr lvl="8" algn="r">
              <a:buNone/>
              <a:defRPr sz="1269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2.png"/><Relationship Id="rId13" Type="http://schemas.openxmlformats.org/officeDocument/2006/relationships/image" Target="../media/image4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5" Type="http://schemas.openxmlformats.org/officeDocument/2006/relationships/image" Target="../media/image16.png"/><Relationship Id="rId14" Type="http://schemas.openxmlformats.org/officeDocument/2006/relationships/image" Target="../media/image12.png"/><Relationship Id="rId17" Type="http://schemas.openxmlformats.org/officeDocument/2006/relationships/image" Target="../media/image8.png"/><Relationship Id="rId16" Type="http://schemas.openxmlformats.org/officeDocument/2006/relationships/image" Target="../media/image10.png"/><Relationship Id="rId5" Type="http://schemas.openxmlformats.org/officeDocument/2006/relationships/image" Target="../media/image3.png"/><Relationship Id="rId19" Type="http://schemas.openxmlformats.org/officeDocument/2006/relationships/image" Target="../media/image17.png"/><Relationship Id="rId6" Type="http://schemas.openxmlformats.org/officeDocument/2006/relationships/image" Target="../media/image5.png"/><Relationship Id="rId18" Type="http://schemas.openxmlformats.org/officeDocument/2006/relationships/image" Target="../media/image7.png"/><Relationship Id="rId7" Type="http://schemas.openxmlformats.org/officeDocument/2006/relationships/image" Target="../media/image1.png"/><Relationship Id="rId8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CE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80000"/>
          </a:blip>
          <a:srcRect b="8662" l="4930" r="4939" t="1199"/>
          <a:stretch/>
        </p:blipFill>
        <p:spPr>
          <a:xfrm>
            <a:off x="1" y="1295153"/>
            <a:ext cx="10691999" cy="6264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3447" l="0" r="0" t="0"/>
          <a:stretch/>
        </p:blipFill>
        <p:spPr>
          <a:xfrm flipH="1">
            <a:off x="55600" y="5432125"/>
            <a:ext cx="678475" cy="212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/>
          </a:blip>
          <a:srcRect b="-16419" l="9139" r="-41977" t="-16419"/>
          <a:stretch/>
        </p:blipFill>
        <p:spPr>
          <a:xfrm>
            <a:off x="9480275" y="5212175"/>
            <a:ext cx="2381597" cy="23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491075" y="1872325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4794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8" name="Google Shape;58;p13"/>
          <p:cNvGraphicFramePr/>
          <p:nvPr/>
        </p:nvGraphicFramePr>
        <p:xfrm>
          <a:off x="643400" y="225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59" name="Google Shape;59;p13"/>
          <p:cNvGrpSpPr/>
          <p:nvPr/>
        </p:nvGrpSpPr>
        <p:grpSpPr>
          <a:xfrm>
            <a:off x="2488500" y="108677"/>
            <a:ext cx="5715000" cy="1504279"/>
            <a:chOff x="2488500" y="108677"/>
            <a:chExt cx="5715000" cy="1504279"/>
          </a:xfrm>
        </p:grpSpPr>
        <p:sp>
          <p:nvSpPr>
            <p:cNvPr id="60" name="Google Shape;60;p13"/>
            <p:cNvSpPr txBox="1"/>
            <p:nvPr/>
          </p:nvSpPr>
          <p:spPr>
            <a:xfrm>
              <a:off x="2488500" y="108677"/>
              <a:ext cx="57150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100">
                  <a:solidFill>
                    <a:srgbClr val="4794CE"/>
                  </a:solidFill>
                  <a:latin typeface="Sono"/>
                  <a:ea typeface="Sono"/>
                  <a:cs typeface="Sono"/>
                  <a:sym typeface="Sono"/>
                </a:rPr>
                <a:t>B</a:t>
              </a:r>
              <a:r>
                <a:rPr b="1" lang="en" sz="6100">
                  <a:solidFill>
                    <a:srgbClr val="F1B657"/>
                  </a:solidFill>
                  <a:latin typeface="Sono"/>
                  <a:ea typeface="Sono"/>
                  <a:cs typeface="Sono"/>
                  <a:sym typeface="Sono"/>
                </a:rPr>
                <a:t>I</a:t>
              </a:r>
              <a:r>
                <a:rPr b="1" lang="en" sz="6100">
                  <a:solidFill>
                    <a:srgbClr val="DD669C"/>
                  </a:solidFill>
                  <a:latin typeface="Sono"/>
                  <a:ea typeface="Sono"/>
                  <a:cs typeface="Sono"/>
                  <a:sym typeface="Sono"/>
                </a:rPr>
                <a:t>R</a:t>
              </a:r>
              <a:r>
                <a:rPr b="1" lang="en" sz="6100">
                  <a:solidFill>
                    <a:srgbClr val="5BCE47"/>
                  </a:solidFill>
                  <a:latin typeface="Sono"/>
                  <a:ea typeface="Sono"/>
                  <a:cs typeface="Sono"/>
                  <a:sym typeface="Sono"/>
                </a:rPr>
                <a:t>T</a:t>
              </a:r>
              <a:r>
                <a:rPr b="1" lang="en" sz="6100">
                  <a:solidFill>
                    <a:srgbClr val="8D6DA9"/>
                  </a:solidFill>
                  <a:latin typeface="Sono"/>
                  <a:ea typeface="Sono"/>
                  <a:cs typeface="Sono"/>
                  <a:sym typeface="Sono"/>
                </a:rPr>
                <a:t>H</a:t>
              </a:r>
              <a:r>
                <a:rPr b="1" lang="en" sz="6100">
                  <a:solidFill>
                    <a:srgbClr val="4794CE"/>
                  </a:solidFill>
                  <a:latin typeface="Sono"/>
                  <a:ea typeface="Sono"/>
                  <a:cs typeface="Sono"/>
                  <a:sym typeface="Sono"/>
                </a:rPr>
                <a:t>D</a:t>
              </a:r>
              <a:r>
                <a:rPr b="1" lang="en" sz="6100">
                  <a:solidFill>
                    <a:srgbClr val="F1B657"/>
                  </a:solidFill>
                  <a:latin typeface="Sono"/>
                  <a:ea typeface="Sono"/>
                  <a:cs typeface="Sono"/>
                  <a:sym typeface="Sono"/>
                </a:rPr>
                <a:t>A</a:t>
              </a:r>
              <a:r>
                <a:rPr b="1" lang="en" sz="6100">
                  <a:solidFill>
                    <a:srgbClr val="8D6DA9"/>
                  </a:solidFill>
                  <a:latin typeface="Sono"/>
                  <a:ea typeface="Sono"/>
                  <a:cs typeface="Sono"/>
                  <a:sym typeface="Sono"/>
                </a:rPr>
                <a:t>Y</a:t>
              </a:r>
              <a:endParaRPr b="1" sz="6100">
                <a:solidFill>
                  <a:srgbClr val="8D6DA9"/>
                </a:solidFill>
                <a:latin typeface="Sono"/>
                <a:ea typeface="Sono"/>
                <a:cs typeface="Sono"/>
                <a:sym typeface="Sono"/>
              </a:endParaRPr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2488500" y="1027956"/>
              <a:ext cx="57150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8D6DA9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C A L E N D A R</a:t>
              </a:r>
              <a:endParaRPr sz="2600">
                <a:solidFill>
                  <a:srgbClr val="8D6DA9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sp>
        <p:nvSpPr>
          <p:cNvPr id="62" name="Google Shape;62;p13"/>
          <p:cNvSpPr txBox="1"/>
          <p:nvPr/>
        </p:nvSpPr>
        <p:spPr>
          <a:xfrm>
            <a:off x="774275" y="1893900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JANUARY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18800" y="1923075"/>
            <a:ext cx="292850" cy="3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>
            <a:off x="3032825" y="1872325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E776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5" name="Google Shape;65;p13"/>
          <p:cNvGraphicFramePr/>
          <p:nvPr/>
        </p:nvGraphicFramePr>
        <p:xfrm>
          <a:off x="3185150" y="225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" name="Google Shape;66;p13"/>
          <p:cNvSpPr txBox="1"/>
          <p:nvPr/>
        </p:nvSpPr>
        <p:spPr>
          <a:xfrm>
            <a:off x="3316025" y="1893900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FEBRUARY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13475" y="1940343"/>
            <a:ext cx="229275" cy="22132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/>
          <p:nvPr/>
        </p:nvSpPr>
        <p:spPr>
          <a:xfrm>
            <a:off x="5568150" y="1872325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5BC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9" name="Google Shape;69;p13"/>
          <p:cNvGraphicFramePr/>
          <p:nvPr/>
        </p:nvGraphicFramePr>
        <p:xfrm>
          <a:off x="5720475" y="225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0" name="Google Shape;70;p13"/>
          <p:cNvSpPr txBox="1"/>
          <p:nvPr/>
        </p:nvSpPr>
        <p:spPr>
          <a:xfrm>
            <a:off x="5851350" y="1893900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MARCH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8109900" y="1872325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D6B7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2" name="Google Shape;72;p13"/>
          <p:cNvGraphicFramePr/>
          <p:nvPr/>
        </p:nvGraphicFramePr>
        <p:xfrm>
          <a:off x="8262225" y="225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3" name="Google Shape;73;p13"/>
          <p:cNvSpPr txBox="1"/>
          <p:nvPr/>
        </p:nvSpPr>
        <p:spPr>
          <a:xfrm>
            <a:off x="8393100" y="1893900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APRIL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44575" y="1940350"/>
            <a:ext cx="270364" cy="27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244819">
            <a:off x="9899636" y="1936090"/>
            <a:ext cx="206877" cy="33012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3"/>
          <p:cNvSpPr/>
          <p:nvPr/>
        </p:nvSpPr>
        <p:spPr>
          <a:xfrm>
            <a:off x="491075" y="3780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E776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7" name="Google Shape;77;p13"/>
          <p:cNvGraphicFramePr/>
          <p:nvPr/>
        </p:nvGraphicFramePr>
        <p:xfrm>
          <a:off x="643400" y="416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8" name="Google Shape;78;p13"/>
          <p:cNvSpPr txBox="1"/>
          <p:nvPr/>
        </p:nvSpPr>
        <p:spPr>
          <a:xfrm>
            <a:off x="774275" y="3801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MAY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3032825" y="3780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F1B6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0" name="Google Shape;80;p13"/>
          <p:cNvGraphicFramePr/>
          <p:nvPr/>
        </p:nvGraphicFramePr>
        <p:xfrm>
          <a:off x="3185150" y="416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1" name="Google Shape;81;p13"/>
          <p:cNvSpPr txBox="1"/>
          <p:nvPr/>
        </p:nvSpPr>
        <p:spPr>
          <a:xfrm>
            <a:off x="3316025" y="3801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JUNE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5568150" y="3780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4794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3" name="Google Shape;83;p13"/>
          <p:cNvGraphicFramePr/>
          <p:nvPr/>
        </p:nvGraphicFramePr>
        <p:xfrm>
          <a:off x="5720475" y="416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4" name="Google Shape;84;p13"/>
          <p:cNvSpPr txBox="1"/>
          <p:nvPr/>
        </p:nvSpPr>
        <p:spPr>
          <a:xfrm>
            <a:off x="5851350" y="3801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JULY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8109900" y="3780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F1B6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6" name="Google Shape;86;p13"/>
          <p:cNvGraphicFramePr/>
          <p:nvPr/>
        </p:nvGraphicFramePr>
        <p:xfrm>
          <a:off x="8262225" y="416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7" name="Google Shape;87;p13"/>
          <p:cNvSpPr txBox="1"/>
          <p:nvPr/>
        </p:nvSpPr>
        <p:spPr>
          <a:xfrm>
            <a:off x="8393100" y="3801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AUGUST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91075" y="5595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EAA10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9" name="Google Shape;89;p13"/>
          <p:cNvGraphicFramePr/>
          <p:nvPr/>
        </p:nvGraphicFramePr>
        <p:xfrm>
          <a:off x="643400" y="5982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0" name="Google Shape;90;p13"/>
          <p:cNvSpPr txBox="1"/>
          <p:nvPr/>
        </p:nvSpPr>
        <p:spPr>
          <a:xfrm>
            <a:off x="774275" y="5616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SEPTEMBER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3032825" y="5595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EAA10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2" name="Google Shape;92;p13"/>
          <p:cNvGraphicFramePr/>
          <p:nvPr/>
        </p:nvGraphicFramePr>
        <p:xfrm>
          <a:off x="3185150" y="5982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13"/>
          <p:cNvSpPr txBox="1"/>
          <p:nvPr/>
        </p:nvSpPr>
        <p:spPr>
          <a:xfrm>
            <a:off x="3316025" y="5616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OCTOBER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5568150" y="5595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A56DD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5" name="Google Shape;95;p13"/>
          <p:cNvGraphicFramePr/>
          <p:nvPr/>
        </p:nvGraphicFramePr>
        <p:xfrm>
          <a:off x="5720475" y="5982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6" name="Google Shape;96;p13"/>
          <p:cNvSpPr txBox="1"/>
          <p:nvPr/>
        </p:nvSpPr>
        <p:spPr>
          <a:xfrm>
            <a:off x="5851350" y="5616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NOVEMBER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8109900" y="5595000"/>
            <a:ext cx="2096100" cy="1502700"/>
          </a:xfrm>
          <a:prstGeom prst="roundRect">
            <a:avLst>
              <a:gd fmla="val 6144" name="adj"/>
            </a:avLst>
          </a:prstGeom>
          <a:solidFill>
            <a:srgbClr val="FFFFFF">
              <a:alpha val="65000"/>
            </a:srgbClr>
          </a:solidFill>
          <a:ln cap="flat" cmpd="sng" w="9525">
            <a:solidFill>
              <a:srgbClr val="FF72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8" name="Google Shape;98;p13"/>
          <p:cNvGraphicFramePr/>
          <p:nvPr/>
        </p:nvGraphicFramePr>
        <p:xfrm>
          <a:off x="8262225" y="5982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{1591AEB1-0247-4D06-89CD-4A382615A489}</a:tableStyleId>
              </a:tblPr>
              <a:tblGrid>
                <a:gridCol w="1782000"/>
              </a:tblGrid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9" name="Google Shape;99;p13"/>
          <p:cNvSpPr txBox="1"/>
          <p:nvPr/>
        </p:nvSpPr>
        <p:spPr>
          <a:xfrm>
            <a:off x="8393100" y="5616575"/>
            <a:ext cx="152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DECEMBER</a:t>
            </a:r>
            <a:endParaRPr sz="1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0" name="Google Shape;100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1813562">
            <a:off x="2277928" y="3852174"/>
            <a:ext cx="190990" cy="28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253475" y="3908371"/>
            <a:ext cx="292850" cy="17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909138" y="3823575"/>
            <a:ext cx="201086" cy="2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72276" y="5670975"/>
            <a:ext cx="239806" cy="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264275" y="5701031"/>
            <a:ext cx="310400" cy="200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874949" y="5649704"/>
            <a:ext cx="229275" cy="26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280275" y="5656175"/>
            <a:ext cx="258873" cy="200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13"/>
          <p:cNvGrpSpPr/>
          <p:nvPr/>
        </p:nvGrpSpPr>
        <p:grpSpPr>
          <a:xfrm>
            <a:off x="4779717" y="3830250"/>
            <a:ext cx="287025" cy="287025"/>
            <a:chOff x="4779717" y="3830250"/>
            <a:chExt cx="287025" cy="287025"/>
          </a:xfrm>
        </p:grpSpPr>
        <p:sp>
          <p:nvSpPr>
            <p:cNvPr id="108" name="Google Shape;108;p13"/>
            <p:cNvSpPr/>
            <p:nvPr/>
          </p:nvSpPr>
          <p:spPr>
            <a:xfrm>
              <a:off x="4852127" y="3902728"/>
              <a:ext cx="144900" cy="144900"/>
            </a:xfrm>
            <a:prstGeom prst="ellipse">
              <a:avLst/>
            </a:prstGeom>
            <a:solidFill>
              <a:srgbClr val="EDBF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9" name="Google Shape;109;p13"/>
            <p:cNvGrpSpPr/>
            <p:nvPr/>
          </p:nvGrpSpPr>
          <p:grpSpPr>
            <a:xfrm>
              <a:off x="4923225" y="3830250"/>
              <a:ext cx="0" cy="287025"/>
              <a:chOff x="4923225" y="3830250"/>
              <a:chExt cx="0" cy="287025"/>
            </a:xfrm>
          </p:grpSpPr>
          <p:cxnSp>
            <p:nvCxnSpPr>
              <p:cNvPr id="110" name="Google Shape;110;p13"/>
              <p:cNvCxnSpPr/>
              <p:nvPr/>
            </p:nvCxnSpPr>
            <p:spPr>
              <a:xfrm>
                <a:off x="4923225" y="3830250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" name="Google Shape;111;p13"/>
              <p:cNvCxnSpPr/>
              <p:nvPr/>
            </p:nvCxnSpPr>
            <p:spPr>
              <a:xfrm>
                <a:off x="4923225" y="4070175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12" name="Google Shape;112;p13"/>
            <p:cNvGrpSpPr/>
            <p:nvPr/>
          </p:nvGrpSpPr>
          <p:grpSpPr>
            <a:xfrm>
              <a:off x="4923230" y="3829966"/>
              <a:ext cx="0" cy="287025"/>
              <a:chOff x="4923225" y="3830250"/>
              <a:chExt cx="0" cy="287025"/>
            </a:xfrm>
          </p:grpSpPr>
          <p:cxnSp>
            <p:nvCxnSpPr>
              <p:cNvPr id="113" name="Google Shape;113;p13"/>
              <p:cNvCxnSpPr/>
              <p:nvPr/>
            </p:nvCxnSpPr>
            <p:spPr>
              <a:xfrm>
                <a:off x="4923225" y="3830250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4" name="Google Shape;114;p13"/>
              <p:cNvCxnSpPr/>
              <p:nvPr/>
            </p:nvCxnSpPr>
            <p:spPr>
              <a:xfrm>
                <a:off x="4923225" y="4070175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15" name="Google Shape;115;p13"/>
            <p:cNvGrpSpPr/>
            <p:nvPr/>
          </p:nvGrpSpPr>
          <p:grpSpPr>
            <a:xfrm>
              <a:off x="4924577" y="3831678"/>
              <a:ext cx="0" cy="286999"/>
              <a:chOff x="4923225" y="3830250"/>
              <a:chExt cx="0" cy="287025"/>
            </a:xfrm>
          </p:grpSpPr>
          <p:cxnSp>
            <p:nvCxnSpPr>
              <p:cNvPr id="116" name="Google Shape;116;p13"/>
              <p:cNvCxnSpPr/>
              <p:nvPr/>
            </p:nvCxnSpPr>
            <p:spPr>
              <a:xfrm>
                <a:off x="4923225" y="3830250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" name="Google Shape;117;p13"/>
              <p:cNvCxnSpPr/>
              <p:nvPr/>
            </p:nvCxnSpPr>
            <p:spPr>
              <a:xfrm>
                <a:off x="4923225" y="4070175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18" name="Google Shape;118;p13"/>
            <p:cNvGrpSpPr/>
            <p:nvPr/>
          </p:nvGrpSpPr>
          <p:grpSpPr>
            <a:xfrm>
              <a:off x="4924577" y="3831737"/>
              <a:ext cx="0" cy="286881"/>
              <a:chOff x="4923225" y="3830250"/>
              <a:chExt cx="0" cy="287025"/>
            </a:xfrm>
          </p:grpSpPr>
          <p:cxnSp>
            <p:nvCxnSpPr>
              <p:cNvPr id="119" name="Google Shape;119;p13"/>
              <p:cNvCxnSpPr/>
              <p:nvPr/>
            </p:nvCxnSpPr>
            <p:spPr>
              <a:xfrm>
                <a:off x="4923225" y="3830250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0" name="Google Shape;120;p13"/>
              <p:cNvCxnSpPr/>
              <p:nvPr/>
            </p:nvCxnSpPr>
            <p:spPr>
              <a:xfrm>
                <a:off x="4923225" y="4070175"/>
                <a:ext cx="0" cy="47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EDBF6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21" name="Google Shape;121;p13"/>
          <p:cNvGrpSpPr/>
          <p:nvPr/>
        </p:nvGrpSpPr>
        <p:grpSpPr>
          <a:xfrm>
            <a:off x="2763245" y="617945"/>
            <a:ext cx="5210631" cy="691275"/>
            <a:chOff x="2763245" y="617945"/>
            <a:chExt cx="5210631" cy="691275"/>
          </a:xfrm>
        </p:grpSpPr>
        <p:pic>
          <p:nvPicPr>
            <p:cNvPr id="122" name="Google Shape;122;p13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2763245" y="617945"/>
              <a:ext cx="514825" cy="691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3"/>
            <p:cNvPicPr preferRelativeResize="0"/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 rot="496289">
              <a:off x="7380772" y="691833"/>
              <a:ext cx="556908" cy="5435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" name="Google Shape;124;p13"/>
          <p:cNvGrpSpPr/>
          <p:nvPr/>
        </p:nvGrpSpPr>
        <p:grpSpPr>
          <a:xfrm>
            <a:off x="1" y="-34424"/>
            <a:ext cx="10749101" cy="1299550"/>
            <a:chOff x="1" y="-34424"/>
            <a:chExt cx="10749101" cy="1299550"/>
          </a:xfrm>
        </p:grpSpPr>
        <p:pic>
          <p:nvPicPr>
            <p:cNvPr id="125" name="Google Shape;125;p13"/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8192476" y="-34424"/>
              <a:ext cx="2556626" cy="1299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3"/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 flipH="1">
              <a:off x="1" y="-34424"/>
              <a:ext cx="2556626" cy="1299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