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Roboto Serif"/>
      <p:regular r:id="rId7"/>
      <p:bold r:id="rId8"/>
      <p:italic r:id="rId9"/>
      <p:boldItalic r:id="rId10"/>
    </p:embeddedFont>
    <p:embeddedFont>
      <p:font typeface="Source Sans Pro SemiBold"/>
      <p:regular r:id="rId11"/>
      <p:bold r:id="rId12"/>
      <p:italic r:id="rId13"/>
      <p:boldItalic r:id="rId14"/>
    </p:embeddedFont>
    <p:embeddedFont>
      <p:font typeface="Source Sans Pr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656">
          <p15:clr>
            <a:srgbClr val="747775"/>
          </p15:clr>
        </p15:guide>
        <p15:guide id="2" pos="91">
          <p15:clr>
            <a:srgbClr val="747775"/>
          </p15:clr>
        </p15:guide>
        <p15:guide id="3" orient="horz" pos="103">
          <p15:clr>
            <a:srgbClr val="747775"/>
          </p15:clr>
        </p15:guide>
        <p15:guide id="4" pos="4683">
          <p15:clr>
            <a:srgbClr val="747775"/>
          </p15:clr>
        </p15:guide>
        <p15:guide id="5" pos="340">
          <p15:clr>
            <a:srgbClr val="747775"/>
          </p15:clr>
        </p15:guide>
        <p15:guide id="6" pos="2268">
          <p15:clr>
            <a:srgbClr val="747775"/>
          </p15:clr>
        </p15:guide>
        <p15:guide id="7" pos="4422">
          <p15:clr>
            <a:srgbClr val="747775"/>
          </p15:clr>
        </p15:guide>
        <p15:guide id="8" pos="249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656" orient="horz"/>
        <p:guide pos="91"/>
        <p:guide pos="103" orient="horz"/>
        <p:guide pos="4683"/>
        <p:guide pos="340"/>
        <p:guide pos="2268"/>
        <p:guide pos="4422"/>
        <p:guide pos="249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ourceSansProSemiBold-regular.fntdata"/><Relationship Id="rId10" Type="http://schemas.openxmlformats.org/officeDocument/2006/relationships/font" Target="fonts/RobotoSerif-boldItalic.fntdata"/><Relationship Id="rId13" Type="http://schemas.openxmlformats.org/officeDocument/2006/relationships/font" Target="fonts/SourceSansProSemiBold-italic.fntdata"/><Relationship Id="rId12" Type="http://schemas.openxmlformats.org/officeDocument/2006/relationships/font" Target="fonts/SourceSansProSemi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Serif-italic.fntdata"/><Relationship Id="rId15" Type="http://schemas.openxmlformats.org/officeDocument/2006/relationships/font" Target="fonts/SourceSansPro-regular.fntdata"/><Relationship Id="rId14" Type="http://schemas.openxmlformats.org/officeDocument/2006/relationships/font" Target="fonts/SourceSansProSemiBold-boldItalic.fntdata"/><Relationship Id="rId17" Type="http://schemas.openxmlformats.org/officeDocument/2006/relationships/font" Target="fonts/SourceSansPro-italic.fntdata"/><Relationship Id="rId16" Type="http://schemas.openxmlformats.org/officeDocument/2006/relationships/font" Target="fonts/SourceSans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SourceSansPro-boldItalic.fntdata"/><Relationship Id="rId7" Type="http://schemas.openxmlformats.org/officeDocument/2006/relationships/font" Target="fonts/RobotoSerif-regular.fntdata"/><Relationship Id="rId8" Type="http://schemas.openxmlformats.org/officeDocument/2006/relationships/font" Target="fonts/RobotoSerif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3669" l="25391" r="25391" t="13661"/>
          <a:stretch/>
        </p:blipFill>
        <p:spPr>
          <a:xfrm>
            <a:off x="0" y="-9100"/>
            <a:ext cx="7560003" cy="107101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144000" y="163700"/>
            <a:ext cx="7290000" cy="10402200"/>
            <a:chOff x="144000" y="163700"/>
            <a:chExt cx="7290000" cy="10402200"/>
          </a:xfrm>
        </p:grpSpPr>
        <p:sp>
          <p:nvSpPr>
            <p:cNvPr id="56" name="Google Shape;56;p13"/>
            <p:cNvSpPr/>
            <p:nvPr/>
          </p:nvSpPr>
          <p:spPr>
            <a:xfrm>
              <a:off x="144000" y="163700"/>
              <a:ext cx="7290000" cy="10402200"/>
            </a:xfrm>
            <a:prstGeom prst="rect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197200" y="215100"/>
              <a:ext cx="7184700" cy="102618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" name="Google Shape;58;p13"/>
          <p:cNvGrpSpPr/>
          <p:nvPr/>
        </p:nvGrpSpPr>
        <p:grpSpPr>
          <a:xfrm>
            <a:off x="544562" y="401816"/>
            <a:ext cx="6470875" cy="1011551"/>
            <a:chOff x="544562" y="401816"/>
            <a:chExt cx="6470875" cy="1011551"/>
          </a:xfrm>
        </p:grpSpPr>
        <p:grpSp>
          <p:nvGrpSpPr>
            <p:cNvPr id="59" name="Google Shape;59;p13"/>
            <p:cNvGrpSpPr/>
            <p:nvPr/>
          </p:nvGrpSpPr>
          <p:grpSpPr>
            <a:xfrm>
              <a:off x="544562" y="401816"/>
              <a:ext cx="6470875" cy="708000"/>
              <a:chOff x="561248" y="401816"/>
              <a:chExt cx="6470875" cy="708000"/>
            </a:xfrm>
          </p:grpSpPr>
          <p:pic>
            <p:nvPicPr>
              <p:cNvPr id="60" name="Google Shape;60;p1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61248" y="535748"/>
                <a:ext cx="473100" cy="473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1" name="Google Shape;61;p13"/>
              <p:cNvSpPr txBox="1"/>
              <p:nvPr/>
            </p:nvSpPr>
            <p:spPr>
              <a:xfrm>
                <a:off x="1086150" y="401816"/>
                <a:ext cx="53877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4600">
                    <a:solidFill>
                      <a:srgbClr val="BA9F68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BIRTH CERTIFICATE</a:t>
                </a:r>
                <a:endParaRPr b="1" sz="4600">
                  <a:solidFill>
                    <a:srgbClr val="BA9F68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pic>
            <p:nvPicPr>
              <p:cNvPr id="62" name="Google Shape;62;p1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559023" y="535748"/>
                <a:ext cx="473100" cy="4731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3" name="Google Shape;63;p13"/>
            <p:cNvSpPr txBox="1"/>
            <p:nvPr/>
          </p:nvSpPr>
          <p:spPr>
            <a:xfrm>
              <a:off x="2289750" y="982266"/>
              <a:ext cx="2980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800">
                  <a:solidFill>
                    <a:srgbClr val="44434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TRANSLATION</a:t>
              </a:r>
              <a:endParaRPr sz="2800">
                <a:solidFill>
                  <a:srgbClr val="444346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64" name="Google Shape;64;p13"/>
          <p:cNvGrpSpPr/>
          <p:nvPr/>
        </p:nvGrpSpPr>
        <p:grpSpPr>
          <a:xfrm>
            <a:off x="543225" y="1711516"/>
            <a:ext cx="3051000" cy="405784"/>
            <a:chOff x="543225" y="1711516"/>
            <a:chExt cx="3051000" cy="405784"/>
          </a:xfrm>
        </p:grpSpPr>
        <p:cxnSp>
          <p:nvCxnSpPr>
            <p:cNvPr id="65" name="Google Shape;65;p13"/>
            <p:cNvCxnSpPr/>
            <p:nvPr/>
          </p:nvCxnSpPr>
          <p:spPr>
            <a:xfrm>
              <a:off x="543225" y="1945929"/>
              <a:ext cx="3051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6" name="Google Shape;66;p13"/>
            <p:cNvSpPr txBox="1"/>
            <p:nvPr/>
          </p:nvSpPr>
          <p:spPr>
            <a:xfrm>
              <a:off x="997125" y="1711516"/>
              <a:ext cx="2143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Source Sans Pro"/>
                  <a:ea typeface="Source Sans Pro"/>
                  <a:cs typeface="Source Sans Pro"/>
                  <a:sym typeface="Source Sans Pro"/>
                </a:rPr>
                <a:t>Full Name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1514350" y="1994300"/>
              <a:ext cx="11088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9D9D9C"/>
                  </a:solidFill>
                  <a:latin typeface="Roboto Serif"/>
                  <a:ea typeface="Roboto Serif"/>
                  <a:cs typeface="Roboto Serif"/>
                  <a:sym typeface="Roboto Serif"/>
                </a:rPr>
                <a:t>NAME:</a:t>
              </a:r>
              <a:endParaRPr sz="800">
                <a:solidFill>
                  <a:srgbClr val="9D9D9C"/>
                </a:solidFill>
                <a:latin typeface="Roboto Serif"/>
                <a:ea typeface="Roboto Serif"/>
                <a:cs typeface="Roboto Serif"/>
                <a:sym typeface="Roboto Serif"/>
              </a:endParaRPr>
            </a:p>
          </p:txBody>
        </p:sp>
      </p:grpSp>
      <p:grpSp>
        <p:nvGrpSpPr>
          <p:cNvPr id="68" name="Google Shape;68;p13"/>
          <p:cNvGrpSpPr/>
          <p:nvPr/>
        </p:nvGrpSpPr>
        <p:grpSpPr>
          <a:xfrm>
            <a:off x="3960000" y="1711516"/>
            <a:ext cx="3051000" cy="405784"/>
            <a:chOff x="543225" y="1711516"/>
            <a:chExt cx="3051000" cy="405784"/>
          </a:xfrm>
        </p:grpSpPr>
        <p:cxnSp>
          <p:nvCxnSpPr>
            <p:cNvPr id="69" name="Google Shape;69;p13"/>
            <p:cNvCxnSpPr/>
            <p:nvPr/>
          </p:nvCxnSpPr>
          <p:spPr>
            <a:xfrm>
              <a:off x="543225" y="1945929"/>
              <a:ext cx="3051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0" name="Google Shape;70;p13"/>
            <p:cNvSpPr txBox="1"/>
            <p:nvPr/>
          </p:nvSpPr>
          <p:spPr>
            <a:xfrm>
              <a:off x="997125" y="1711516"/>
              <a:ext cx="2143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Source Sans Pro"/>
                  <a:ea typeface="Source Sans Pro"/>
                  <a:cs typeface="Source Sans Pro"/>
                  <a:sym typeface="Source Sans Pro"/>
                </a:rPr>
                <a:t>MM/DD/YYYY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1514350" y="1994300"/>
              <a:ext cx="11088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9D9D9C"/>
                  </a:solidFill>
                  <a:latin typeface="Roboto Serif"/>
                  <a:ea typeface="Roboto Serif"/>
                  <a:cs typeface="Roboto Serif"/>
                  <a:sym typeface="Roboto Serif"/>
                </a:rPr>
                <a:t>BIRTH DATE:</a:t>
              </a:r>
              <a:endParaRPr sz="800">
                <a:solidFill>
                  <a:srgbClr val="9D9D9C"/>
                </a:solidFill>
                <a:latin typeface="Roboto Serif"/>
                <a:ea typeface="Roboto Serif"/>
                <a:cs typeface="Roboto Serif"/>
                <a:sym typeface="Roboto Serif"/>
              </a:endParaRPr>
            </a:p>
          </p:txBody>
        </p:sp>
      </p:grpSp>
      <p:grpSp>
        <p:nvGrpSpPr>
          <p:cNvPr id="72" name="Google Shape;72;p13"/>
          <p:cNvGrpSpPr/>
          <p:nvPr/>
        </p:nvGrpSpPr>
        <p:grpSpPr>
          <a:xfrm>
            <a:off x="543225" y="2187775"/>
            <a:ext cx="6477900" cy="405796"/>
            <a:chOff x="543225" y="2187775"/>
            <a:chExt cx="6477900" cy="405796"/>
          </a:xfrm>
        </p:grpSpPr>
        <p:cxnSp>
          <p:nvCxnSpPr>
            <p:cNvPr id="73" name="Google Shape;73;p13"/>
            <p:cNvCxnSpPr/>
            <p:nvPr/>
          </p:nvCxnSpPr>
          <p:spPr>
            <a:xfrm>
              <a:off x="543225" y="2422200"/>
              <a:ext cx="64779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4" name="Google Shape;74;p13"/>
            <p:cNvSpPr txBox="1"/>
            <p:nvPr/>
          </p:nvSpPr>
          <p:spPr>
            <a:xfrm>
              <a:off x="2391950" y="2187775"/>
              <a:ext cx="2776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Source Sans Pro"/>
                  <a:ea typeface="Source Sans Pro"/>
                  <a:cs typeface="Source Sans Pro"/>
                  <a:sym typeface="Source Sans Pro"/>
                </a:rPr>
                <a:t>City/Town, State/Province, Country 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3225625" y="2470571"/>
              <a:ext cx="11088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9D9D9C"/>
                  </a:solidFill>
                  <a:latin typeface="Roboto Serif"/>
                  <a:ea typeface="Roboto Serif"/>
                  <a:cs typeface="Roboto Serif"/>
                  <a:sym typeface="Roboto Serif"/>
                </a:rPr>
                <a:t>BIRTHPLACE:</a:t>
              </a:r>
              <a:endParaRPr sz="800">
                <a:solidFill>
                  <a:srgbClr val="9D9D9C"/>
                </a:solidFill>
                <a:latin typeface="Roboto Serif"/>
                <a:ea typeface="Roboto Serif"/>
                <a:cs typeface="Roboto Serif"/>
                <a:sym typeface="Roboto Serif"/>
              </a:endParaRPr>
            </a:p>
          </p:txBody>
        </p:sp>
      </p:grpSp>
      <p:grpSp>
        <p:nvGrpSpPr>
          <p:cNvPr id="76" name="Google Shape;76;p13"/>
          <p:cNvGrpSpPr/>
          <p:nvPr/>
        </p:nvGrpSpPr>
        <p:grpSpPr>
          <a:xfrm>
            <a:off x="543225" y="2664041"/>
            <a:ext cx="3051000" cy="405784"/>
            <a:chOff x="543225" y="1711516"/>
            <a:chExt cx="3051000" cy="405784"/>
          </a:xfrm>
        </p:grpSpPr>
        <p:cxnSp>
          <p:nvCxnSpPr>
            <p:cNvPr id="77" name="Google Shape;77;p13"/>
            <p:cNvCxnSpPr/>
            <p:nvPr/>
          </p:nvCxnSpPr>
          <p:spPr>
            <a:xfrm>
              <a:off x="543225" y="1945929"/>
              <a:ext cx="3051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8" name="Google Shape;78;p13"/>
            <p:cNvSpPr txBox="1"/>
            <p:nvPr/>
          </p:nvSpPr>
          <p:spPr>
            <a:xfrm>
              <a:off x="997125" y="1711516"/>
              <a:ext cx="2143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Source Sans Pro"/>
                  <a:ea typeface="Source Sans Pro"/>
                  <a:cs typeface="Source Sans Pro"/>
                  <a:sym typeface="Source Sans Pro"/>
                </a:rPr>
                <a:t>Full Name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1514350" y="1994300"/>
              <a:ext cx="11088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9D9D9C"/>
                  </a:solidFill>
                  <a:latin typeface="Roboto Serif"/>
                  <a:ea typeface="Roboto Serif"/>
                  <a:cs typeface="Roboto Serif"/>
                  <a:sym typeface="Roboto Serif"/>
                </a:rPr>
                <a:t>FATHER’S NAME:</a:t>
              </a:r>
              <a:endParaRPr sz="800">
                <a:solidFill>
                  <a:srgbClr val="9D9D9C"/>
                </a:solidFill>
                <a:latin typeface="Roboto Serif"/>
                <a:ea typeface="Roboto Serif"/>
                <a:cs typeface="Roboto Serif"/>
                <a:sym typeface="Roboto Serif"/>
              </a:endParaRPr>
            </a:p>
          </p:txBody>
        </p:sp>
      </p:grpSp>
      <p:grpSp>
        <p:nvGrpSpPr>
          <p:cNvPr id="80" name="Google Shape;80;p13"/>
          <p:cNvGrpSpPr/>
          <p:nvPr/>
        </p:nvGrpSpPr>
        <p:grpSpPr>
          <a:xfrm>
            <a:off x="543225" y="3378425"/>
            <a:ext cx="3051000" cy="171371"/>
            <a:chOff x="543225" y="1945929"/>
            <a:chExt cx="3051000" cy="171371"/>
          </a:xfrm>
        </p:grpSpPr>
        <p:cxnSp>
          <p:nvCxnSpPr>
            <p:cNvPr id="81" name="Google Shape;81;p13"/>
            <p:cNvCxnSpPr/>
            <p:nvPr/>
          </p:nvCxnSpPr>
          <p:spPr>
            <a:xfrm>
              <a:off x="543225" y="1945929"/>
              <a:ext cx="3051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2" name="Google Shape;82;p13"/>
            <p:cNvSpPr txBox="1"/>
            <p:nvPr/>
          </p:nvSpPr>
          <p:spPr>
            <a:xfrm>
              <a:off x="1514350" y="1994300"/>
              <a:ext cx="11088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9D9D9C"/>
                  </a:solidFill>
                  <a:latin typeface="Roboto Serif"/>
                  <a:ea typeface="Roboto Serif"/>
                  <a:cs typeface="Roboto Serif"/>
                  <a:sym typeface="Roboto Serif"/>
                </a:rPr>
                <a:t>FATHER’S AGE:</a:t>
              </a:r>
              <a:endParaRPr sz="800">
                <a:solidFill>
                  <a:srgbClr val="9D9D9C"/>
                </a:solidFill>
                <a:latin typeface="Roboto Serif"/>
                <a:ea typeface="Roboto Serif"/>
                <a:cs typeface="Roboto Serif"/>
                <a:sym typeface="Roboto Serif"/>
              </a:endParaRPr>
            </a:p>
          </p:txBody>
        </p:sp>
      </p:grpSp>
      <p:grpSp>
        <p:nvGrpSpPr>
          <p:cNvPr id="83" name="Google Shape;83;p13"/>
          <p:cNvGrpSpPr/>
          <p:nvPr/>
        </p:nvGrpSpPr>
        <p:grpSpPr>
          <a:xfrm>
            <a:off x="543225" y="3854696"/>
            <a:ext cx="3051000" cy="171379"/>
            <a:chOff x="543225" y="1945929"/>
            <a:chExt cx="3051000" cy="171379"/>
          </a:xfrm>
        </p:grpSpPr>
        <p:cxnSp>
          <p:nvCxnSpPr>
            <p:cNvPr id="84" name="Google Shape;84;p13"/>
            <p:cNvCxnSpPr/>
            <p:nvPr/>
          </p:nvCxnSpPr>
          <p:spPr>
            <a:xfrm>
              <a:off x="543225" y="1945929"/>
              <a:ext cx="3051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5" name="Google Shape;85;p13"/>
            <p:cNvSpPr txBox="1"/>
            <p:nvPr/>
          </p:nvSpPr>
          <p:spPr>
            <a:xfrm>
              <a:off x="1328375" y="1994308"/>
              <a:ext cx="14808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9D9D9C"/>
                  </a:solidFill>
                  <a:latin typeface="Roboto Serif"/>
                  <a:ea typeface="Roboto Serif"/>
                  <a:cs typeface="Roboto Serif"/>
                  <a:sym typeface="Roboto Serif"/>
                </a:rPr>
                <a:t>FATHER’S NATIONALITY:</a:t>
              </a:r>
              <a:endParaRPr sz="800">
                <a:solidFill>
                  <a:srgbClr val="9D9D9C"/>
                </a:solidFill>
                <a:latin typeface="Roboto Serif"/>
                <a:ea typeface="Roboto Serif"/>
                <a:cs typeface="Roboto Serif"/>
                <a:sym typeface="Roboto Serif"/>
              </a:endParaRPr>
            </a:p>
          </p:txBody>
        </p:sp>
      </p:grpSp>
      <p:grpSp>
        <p:nvGrpSpPr>
          <p:cNvPr id="86" name="Google Shape;86;p13"/>
          <p:cNvGrpSpPr/>
          <p:nvPr/>
        </p:nvGrpSpPr>
        <p:grpSpPr>
          <a:xfrm>
            <a:off x="3960000" y="2664041"/>
            <a:ext cx="3051000" cy="405784"/>
            <a:chOff x="543225" y="1711516"/>
            <a:chExt cx="3051000" cy="405784"/>
          </a:xfrm>
        </p:grpSpPr>
        <p:cxnSp>
          <p:nvCxnSpPr>
            <p:cNvPr id="87" name="Google Shape;87;p13"/>
            <p:cNvCxnSpPr/>
            <p:nvPr/>
          </p:nvCxnSpPr>
          <p:spPr>
            <a:xfrm>
              <a:off x="543225" y="1945929"/>
              <a:ext cx="3051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8" name="Google Shape;88;p13"/>
            <p:cNvSpPr txBox="1"/>
            <p:nvPr/>
          </p:nvSpPr>
          <p:spPr>
            <a:xfrm>
              <a:off x="997125" y="1711516"/>
              <a:ext cx="2143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Source Sans Pro"/>
                  <a:ea typeface="Source Sans Pro"/>
                  <a:cs typeface="Source Sans Pro"/>
                  <a:sym typeface="Source Sans Pro"/>
                </a:rPr>
                <a:t>Full Name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1514350" y="1994300"/>
              <a:ext cx="11088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9D9D9C"/>
                  </a:solidFill>
                  <a:latin typeface="Roboto Serif"/>
                  <a:ea typeface="Roboto Serif"/>
                  <a:cs typeface="Roboto Serif"/>
                  <a:sym typeface="Roboto Serif"/>
                </a:rPr>
                <a:t>MOTHER’S NAME:</a:t>
              </a:r>
              <a:endParaRPr sz="800">
                <a:solidFill>
                  <a:srgbClr val="9D9D9C"/>
                </a:solidFill>
                <a:latin typeface="Roboto Serif"/>
                <a:ea typeface="Roboto Serif"/>
                <a:cs typeface="Roboto Serif"/>
                <a:sym typeface="Roboto Serif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3960000" y="3378425"/>
            <a:ext cx="3051000" cy="171371"/>
            <a:chOff x="543225" y="1945929"/>
            <a:chExt cx="3051000" cy="171371"/>
          </a:xfrm>
        </p:grpSpPr>
        <p:cxnSp>
          <p:nvCxnSpPr>
            <p:cNvPr id="91" name="Google Shape;91;p13"/>
            <p:cNvCxnSpPr/>
            <p:nvPr/>
          </p:nvCxnSpPr>
          <p:spPr>
            <a:xfrm>
              <a:off x="543225" y="1945929"/>
              <a:ext cx="3051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2" name="Google Shape;92;p13"/>
            <p:cNvSpPr txBox="1"/>
            <p:nvPr/>
          </p:nvSpPr>
          <p:spPr>
            <a:xfrm>
              <a:off x="1514350" y="1994300"/>
              <a:ext cx="11088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9D9D9C"/>
                  </a:solidFill>
                  <a:latin typeface="Roboto Serif"/>
                  <a:ea typeface="Roboto Serif"/>
                  <a:cs typeface="Roboto Serif"/>
                  <a:sym typeface="Roboto Serif"/>
                </a:rPr>
                <a:t>MOTHER’S AGE:</a:t>
              </a:r>
              <a:endParaRPr sz="800">
                <a:solidFill>
                  <a:srgbClr val="9D9D9C"/>
                </a:solidFill>
                <a:latin typeface="Roboto Serif"/>
                <a:ea typeface="Roboto Serif"/>
                <a:cs typeface="Roboto Serif"/>
                <a:sym typeface="Roboto Serif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3960000" y="3854696"/>
            <a:ext cx="3051000" cy="171379"/>
            <a:chOff x="543225" y="1945929"/>
            <a:chExt cx="3051000" cy="171379"/>
          </a:xfrm>
        </p:grpSpPr>
        <p:cxnSp>
          <p:nvCxnSpPr>
            <p:cNvPr id="94" name="Google Shape;94;p13"/>
            <p:cNvCxnSpPr/>
            <p:nvPr/>
          </p:nvCxnSpPr>
          <p:spPr>
            <a:xfrm>
              <a:off x="543225" y="1945929"/>
              <a:ext cx="3051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5" name="Google Shape;95;p13"/>
            <p:cNvSpPr txBox="1"/>
            <p:nvPr/>
          </p:nvSpPr>
          <p:spPr>
            <a:xfrm>
              <a:off x="1255175" y="1994308"/>
              <a:ext cx="16272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9D9D9C"/>
                  </a:solidFill>
                  <a:latin typeface="Roboto Serif"/>
                  <a:ea typeface="Roboto Serif"/>
                  <a:cs typeface="Roboto Serif"/>
                  <a:sym typeface="Roboto Serif"/>
                </a:rPr>
                <a:t>MOTHER’S NATIONALITY: </a:t>
              </a:r>
              <a:endParaRPr sz="800">
                <a:solidFill>
                  <a:srgbClr val="9D9D9C"/>
                </a:solidFill>
                <a:latin typeface="Roboto Serif"/>
                <a:ea typeface="Roboto Serif"/>
                <a:cs typeface="Roboto Serif"/>
                <a:sym typeface="Roboto Serif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543225" y="4688316"/>
            <a:ext cx="6477900" cy="405784"/>
            <a:chOff x="543225" y="2187775"/>
            <a:chExt cx="6477900" cy="405784"/>
          </a:xfrm>
        </p:grpSpPr>
        <p:cxnSp>
          <p:nvCxnSpPr>
            <p:cNvPr id="97" name="Google Shape;97;p13"/>
            <p:cNvCxnSpPr/>
            <p:nvPr/>
          </p:nvCxnSpPr>
          <p:spPr>
            <a:xfrm>
              <a:off x="543225" y="2422200"/>
              <a:ext cx="64779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8" name="Google Shape;98;p13"/>
            <p:cNvSpPr txBox="1"/>
            <p:nvPr/>
          </p:nvSpPr>
          <p:spPr>
            <a:xfrm>
              <a:off x="2391950" y="2187775"/>
              <a:ext cx="2776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Source Sans Pro"/>
                  <a:ea typeface="Source Sans Pro"/>
                  <a:cs typeface="Source Sans Pro"/>
                  <a:sym typeface="Source Sans Pro"/>
                </a:rPr>
                <a:t>City/Town, State/Province, Country 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3013350" y="2470559"/>
              <a:ext cx="15333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9D9D9C"/>
                  </a:solidFill>
                  <a:latin typeface="Roboto Serif"/>
                  <a:ea typeface="Roboto Serif"/>
                  <a:cs typeface="Roboto Serif"/>
                  <a:sym typeface="Roboto Serif"/>
                </a:rPr>
                <a:t>PLACE REGISTERED:</a:t>
              </a:r>
              <a:endParaRPr sz="800">
                <a:solidFill>
                  <a:srgbClr val="9D9D9C"/>
                </a:solidFill>
                <a:latin typeface="Roboto Serif"/>
                <a:ea typeface="Roboto Serif"/>
                <a:cs typeface="Roboto Serif"/>
                <a:sym typeface="Roboto Serif"/>
              </a:endParaRPr>
            </a:p>
          </p:txBody>
        </p:sp>
      </p:grpSp>
      <p:grpSp>
        <p:nvGrpSpPr>
          <p:cNvPr id="100" name="Google Shape;100;p13"/>
          <p:cNvGrpSpPr/>
          <p:nvPr/>
        </p:nvGrpSpPr>
        <p:grpSpPr>
          <a:xfrm>
            <a:off x="543225" y="5324423"/>
            <a:ext cx="3051000" cy="405784"/>
            <a:chOff x="543225" y="1711516"/>
            <a:chExt cx="3051000" cy="405784"/>
          </a:xfrm>
        </p:grpSpPr>
        <p:cxnSp>
          <p:nvCxnSpPr>
            <p:cNvPr id="101" name="Google Shape;101;p13"/>
            <p:cNvCxnSpPr/>
            <p:nvPr/>
          </p:nvCxnSpPr>
          <p:spPr>
            <a:xfrm>
              <a:off x="543225" y="1945929"/>
              <a:ext cx="3051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2" name="Google Shape;102;p13"/>
            <p:cNvSpPr txBox="1"/>
            <p:nvPr/>
          </p:nvSpPr>
          <p:spPr>
            <a:xfrm>
              <a:off x="997125" y="1711516"/>
              <a:ext cx="2143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Source Sans Pro"/>
                  <a:ea typeface="Source Sans Pro"/>
                  <a:cs typeface="Source Sans Pro"/>
                  <a:sym typeface="Source Sans Pro"/>
                </a:rPr>
                <a:t>Full Name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3" name="Google Shape;103;p13"/>
            <p:cNvSpPr txBox="1"/>
            <p:nvPr/>
          </p:nvSpPr>
          <p:spPr>
            <a:xfrm>
              <a:off x="1514350" y="1994300"/>
              <a:ext cx="11088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9D9D9C"/>
                  </a:solidFill>
                  <a:latin typeface="Roboto Serif"/>
                  <a:ea typeface="Roboto Serif"/>
                  <a:cs typeface="Roboto Serif"/>
                  <a:sym typeface="Roboto Serif"/>
                </a:rPr>
                <a:t>MAGISTRATE: </a:t>
              </a:r>
              <a:endParaRPr sz="800">
                <a:solidFill>
                  <a:srgbClr val="9D9D9C"/>
                </a:solidFill>
                <a:latin typeface="Roboto Serif"/>
                <a:ea typeface="Roboto Serif"/>
                <a:cs typeface="Roboto Serif"/>
                <a:sym typeface="Roboto Serif"/>
              </a:endParaRPr>
            </a:p>
          </p:txBody>
        </p:sp>
      </p:grpSp>
      <p:grpSp>
        <p:nvGrpSpPr>
          <p:cNvPr id="104" name="Google Shape;104;p13"/>
          <p:cNvGrpSpPr/>
          <p:nvPr/>
        </p:nvGrpSpPr>
        <p:grpSpPr>
          <a:xfrm>
            <a:off x="3960000" y="5324423"/>
            <a:ext cx="3051000" cy="405777"/>
            <a:chOff x="543225" y="1711516"/>
            <a:chExt cx="3051000" cy="405777"/>
          </a:xfrm>
        </p:grpSpPr>
        <p:cxnSp>
          <p:nvCxnSpPr>
            <p:cNvPr id="105" name="Google Shape;105;p13"/>
            <p:cNvCxnSpPr/>
            <p:nvPr/>
          </p:nvCxnSpPr>
          <p:spPr>
            <a:xfrm>
              <a:off x="543225" y="1945929"/>
              <a:ext cx="3051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6" name="Google Shape;106;p13"/>
            <p:cNvSpPr txBox="1"/>
            <p:nvPr/>
          </p:nvSpPr>
          <p:spPr>
            <a:xfrm>
              <a:off x="997125" y="1711516"/>
              <a:ext cx="2143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Source Sans Pro"/>
                  <a:ea typeface="Source Sans Pro"/>
                  <a:cs typeface="Source Sans Pro"/>
                  <a:sym typeface="Source Sans Pro"/>
                </a:rPr>
                <a:t>MM/DD/YYYY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1370475" y="1994293"/>
              <a:ext cx="13965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9D9D9C"/>
                  </a:solidFill>
                  <a:latin typeface="Roboto Serif"/>
                  <a:ea typeface="Roboto Serif"/>
                  <a:cs typeface="Roboto Serif"/>
                  <a:sym typeface="Roboto Serif"/>
                </a:rPr>
                <a:t>DATE REGISTERED:</a:t>
              </a:r>
              <a:endParaRPr sz="800">
                <a:solidFill>
                  <a:srgbClr val="9D9D9C"/>
                </a:solidFill>
                <a:latin typeface="Roboto Serif"/>
                <a:ea typeface="Roboto Serif"/>
                <a:cs typeface="Roboto Serif"/>
                <a:sym typeface="Roboto Serif"/>
              </a:endParaRPr>
            </a:p>
          </p:txBody>
        </p:sp>
      </p:grpSp>
      <p:sp>
        <p:nvSpPr>
          <p:cNvPr id="108" name="Google Shape;108;p13"/>
          <p:cNvSpPr txBox="1"/>
          <p:nvPr/>
        </p:nvSpPr>
        <p:spPr>
          <a:xfrm>
            <a:off x="2289750" y="4228995"/>
            <a:ext cx="2980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444346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CERTIFICATE ISSUED:</a:t>
            </a:r>
            <a:endParaRPr sz="1800">
              <a:solidFill>
                <a:srgbClr val="444346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1085875" y="5953084"/>
            <a:ext cx="5388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444346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CERTIFICATE FOUND (ARCHIVE OR REGISTER):</a:t>
            </a:r>
            <a:endParaRPr sz="1600">
              <a:solidFill>
                <a:srgbClr val="444346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grpSp>
        <p:nvGrpSpPr>
          <p:cNvPr id="110" name="Google Shape;110;p13"/>
          <p:cNvGrpSpPr/>
          <p:nvPr/>
        </p:nvGrpSpPr>
        <p:grpSpPr>
          <a:xfrm>
            <a:off x="543225" y="6518770"/>
            <a:ext cx="6472225" cy="171371"/>
            <a:chOff x="543225" y="6518770"/>
            <a:chExt cx="6472225" cy="171371"/>
          </a:xfrm>
        </p:grpSpPr>
        <p:grpSp>
          <p:nvGrpSpPr>
            <p:cNvPr id="111" name="Google Shape;111;p13"/>
            <p:cNvGrpSpPr/>
            <p:nvPr/>
          </p:nvGrpSpPr>
          <p:grpSpPr>
            <a:xfrm>
              <a:off x="543225" y="6518770"/>
              <a:ext cx="1945800" cy="171371"/>
              <a:chOff x="543225" y="6518770"/>
              <a:chExt cx="1945800" cy="171371"/>
            </a:xfrm>
          </p:grpSpPr>
          <p:cxnSp>
            <p:nvCxnSpPr>
              <p:cNvPr id="112" name="Google Shape;112;p13"/>
              <p:cNvCxnSpPr/>
              <p:nvPr/>
            </p:nvCxnSpPr>
            <p:spPr>
              <a:xfrm>
                <a:off x="543225" y="6518770"/>
                <a:ext cx="1945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13" name="Google Shape;113;p13"/>
              <p:cNvSpPr txBox="1"/>
              <p:nvPr/>
            </p:nvSpPr>
            <p:spPr>
              <a:xfrm>
                <a:off x="961725" y="6567141"/>
                <a:ext cx="11088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9D9D9C"/>
                    </a:solidFill>
                    <a:latin typeface="Roboto Serif"/>
                    <a:ea typeface="Roboto Serif"/>
                    <a:cs typeface="Roboto Serif"/>
                    <a:sym typeface="Roboto Serif"/>
                  </a:rPr>
                  <a:t>BOOK NO.: </a:t>
                </a:r>
                <a:endParaRPr sz="800">
                  <a:solidFill>
                    <a:srgbClr val="9D9D9C"/>
                  </a:solidFill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</p:grpSp>
        <p:grpSp>
          <p:nvGrpSpPr>
            <p:cNvPr id="114" name="Google Shape;114;p13"/>
            <p:cNvGrpSpPr/>
            <p:nvPr/>
          </p:nvGrpSpPr>
          <p:grpSpPr>
            <a:xfrm>
              <a:off x="2806438" y="6518770"/>
              <a:ext cx="1945800" cy="171371"/>
              <a:chOff x="543225" y="6518770"/>
              <a:chExt cx="1945800" cy="171371"/>
            </a:xfrm>
          </p:grpSpPr>
          <p:cxnSp>
            <p:nvCxnSpPr>
              <p:cNvPr id="115" name="Google Shape;115;p13"/>
              <p:cNvCxnSpPr/>
              <p:nvPr/>
            </p:nvCxnSpPr>
            <p:spPr>
              <a:xfrm>
                <a:off x="543225" y="6518770"/>
                <a:ext cx="1945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16" name="Google Shape;116;p13"/>
              <p:cNvSpPr txBox="1"/>
              <p:nvPr/>
            </p:nvSpPr>
            <p:spPr>
              <a:xfrm>
                <a:off x="961725" y="6567141"/>
                <a:ext cx="11088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9D9D9C"/>
                    </a:solidFill>
                    <a:latin typeface="Roboto Serif"/>
                    <a:ea typeface="Roboto Serif"/>
                    <a:cs typeface="Roboto Serif"/>
                    <a:sym typeface="Roboto Serif"/>
                  </a:rPr>
                  <a:t>PAGE: </a:t>
                </a:r>
                <a:endParaRPr sz="800">
                  <a:solidFill>
                    <a:srgbClr val="9D9D9C"/>
                  </a:solidFill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</p:grpSp>
        <p:grpSp>
          <p:nvGrpSpPr>
            <p:cNvPr id="117" name="Google Shape;117;p13"/>
            <p:cNvGrpSpPr/>
            <p:nvPr/>
          </p:nvGrpSpPr>
          <p:grpSpPr>
            <a:xfrm>
              <a:off x="5069650" y="6518770"/>
              <a:ext cx="1945800" cy="171371"/>
              <a:chOff x="543225" y="6518770"/>
              <a:chExt cx="1945800" cy="171371"/>
            </a:xfrm>
          </p:grpSpPr>
          <p:cxnSp>
            <p:nvCxnSpPr>
              <p:cNvPr id="118" name="Google Shape;118;p13"/>
              <p:cNvCxnSpPr/>
              <p:nvPr/>
            </p:nvCxnSpPr>
            <p:spPr>
              <a:xfrm>
                <a:off x="543225" y="6518770"/>
                <a:ext cx="1945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19" name="Google Shape;119;p13"/>
              <p:cNvSpPr txBox="1"/>
              <p:nvPr/>
            </p:nvSpPr>
            <p:spPr>
              <a:xfrm>
                <a:off x="961725" y="6567141"/>
                <a:ext cx="11088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9D9D9C"/>
                    </a:solidFill>
                    <a:latin typeface="Roboto Serif"/>
                    <a:ea typeface="Roboto Serif"/>
                    <a:cs typeface="Roboto Serif"/>
                    <a:sym typeface="Roboto Serif"/>
                  </a:rPr>
                  <a:t>REF.: </a:t>
                </a:r>
                <a:endParaRPr sz="800">
                  <a:solidFill>
                    <a:srgbClr val="9D9D9C"/>
                  </a:solidFill>
                  <a:latin typeface="Roboto Serif"/>
                  <a:ea typeface="Roboto Serif"/>
                  <a:cs typeface="Roboto Serif"/>
                  <a:sym typeface="Roboto Serif"/>
                </a:endParaRPr>
              </a:p>
            </p:txBody>
          </p:sp>
        </p:grpSp>
      </p:grpSp>
      <p:grpSp>
        <p:nvGrpSpPr>
          <p:cNvPr id="120" name="Google Shape;120;p13"/>
          <p:cNvGrpSpPr/>
          <p:nvPr/>
        </p:nvGrpSpPr>
        <p:grpSpPr>
          <a:xfrm>
            <a:off x="543225" y="6931625"/>
            <a:ext cx="6477900" cy="781495"/>
            <a:chOff x="543225" y="6931625"/>
            <a:chExt cx="6477900" cy="781495"/>
          </a:xfrm>
        </p:grpSpPr>
        <p:sp>
          <p:nvSpPr>
            <p:cNvPr id="121" name="Google Shape;121;p13"/>
            <p:cNvSpPr txBox="1"/>
            <p:nvPr/>
          </p:nvSpPr>
          <p:spPr>
            <a:xfrm>
              <a:off x="1826450" y="6931625"/>
              <a:ext cx="3907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444346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NOTATIONS OF IMPORTANCE:</a:t>
              </a:r>
              <a:endParaRPr sz="1600">
                <a:solidFill>
                  <a:srgbClr val="444346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endParaRPr>
            </a:p>
          </p:txBody>
        </p:sp>
        <p:cxnSp>
          <p:nvCxnSpPr>
            <p:cNvPr id="122" name="Google Shape;122;p13"/>
            <p:cNvCxnSpPr/>
            <p:nvPr/>
          </p:nvCxnSpPr>
          <p:spPr>
            <a:xfrm>
              <a:off x="543225" y="7400570"/>
              <a:ext cx="64779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" name="Google Shape;123;p13"/>
            <p:cNvCxnSpPr/>
            <p:nvPr/>
          </p:nvCxnSpPr>
          <p:spPr>
            <a:xfrm>
              <a:off x="543225" y="7713120"/>
              <a:ext cx="64779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24" name="Google Shape;124;p13"/>
          <p:cNvSpPr txBox="1"/>
          <p:nvPr/>
        </p:nvSpPr>
        <p:spPr>
          <a:xfrm>
            <a:off x="1394900" y="8029246"/>
            <a:ext cx="4770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444346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CERTIFICATE OF TRANSLATOR'S COMPETENCE</a:t>
            </a:r>
            <a:endParaRPr sz="1600">
              <a:solidFill>
                <a:srgbClr val="444346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25" name="Google Shape;125;p13"/>
          <p:cNvSpPr txBox="1"/>
          <p:nvPr/>
        </p:nvSpPr>
        <p:spPr>
          <a:xfrm>
            <a:off x="543225" y="8484983"/>
            <a:ext cx="647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Source Sans Pro"/>
                <a:ea typeface="Source Sans Pro"/>
                <a:cs typeface="Source Sans Pro"/>
                <a:sym typeface="Source Sans Pro"/>
              </a:rPr>
              <a:t>I, _______________________________ certify that I am competent to translate from [fill in the language of the document] to English and that the above translation of the original "Birth Certificate" is a complete and accurate translation to the best of my knowledge and belief.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26" name="Google Shape;126;p13"/>
          <p:cNvGrpSpPr/>
          <p:nvPr/>
        </p:nvGrpSpPr>
        <p:grpSpPr>
          <a:xfrm>
            <a:off x="543225" y="9313024"/>
            <a:ext cx="3051000" cy="405784"/>
            <a:chOff x="543225" y="1711516"/>
            <a:chExt cx="3051000" cy="405784"/>
          </a:xfrm>
        </p:grpSpPr>
        <p:cxnSp>
          <p:nvCxnSpPr>
            <p:cNvPr id="127" name="Google Shape;127;p13"/>
            <p:cNvCxnSpPr/>
            <p:nvPr/>
          </p:nvCxnSpPr>
          <p:spPr>
            <a:xfrm>
              <a:off x="543225" y="1945929"/>
              <a:ext cx="3051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8" name="Google Shape;128;p13"/>
            <p:cNvSpPr txBox="1"/>
            <p:nvPr/>
          </p:nvSpPr>
          <p:spPr>
            <a:xfrm>
              <a:off x="997125" y="1711516"/>
              <a:ext cx="2143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Source Sans Pro"/>
                  <a:ea typeface="Source Sans Pro"/>
                  <a:cs typeface="Source Sans Pro"/>
                  <a:sym typeface="Source Sans Pro"/>
                </a:rPr>
                <a:t>[Signature Translator]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29" name="Google Shape;129;p13"/>
            <p:cNvSpPr txBox="1"/>
            <p:nvPr/>
          </p:nvSpPr>
          <p:spPr>
            <a:xfrm>
              <a:off x="1514350" y="1994300"/>
              <a:ext cx="11088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9D9D9C"/>
                  </a:solidFill>
                  <a:latin typeface="Roboto Serif"/>
                  <a:ea typeface="Roboto Serif"/>
                  <a:cs typeface="Roboto Serif"/>
                  <a:sym typeface="Roboto Serif"/>
                </a:rPr>
                <a:t>SIGNED:</a:t>
              </a:r>
              <a:endParaRPr sz="800">
                <a:solidFill>
                  <a:srgbClr val="9D9D9C"/>
                </a:solidFill>
                <a:latin typeface="Roboto Serif"/>
                <a:ea typeface="Roboto Serif"/>
                <a:cs typeface="Roboto Serif"/>
                <a:sym typeface="Roboto Serif"/>
              </a:endParaRPr>
            </a:p>
          </p:txBody>
        </p:sp>
      </p:grpSp>
      <p:grpSp>
        <p:nvGrpSpPr>
          <p:cNvPr id="130" name="Google Shape;130;p13"/>
          <p:cNvGrpSpPr/>
          <p:nvPr/>
        </p:nvGrpSpPr>
        <p:grpSpPr>
          <a:xfrm>
            <a:off x="3960000" y="9313025"/>
            <a:ext cx="3051000" cy="405783"/>
            <a:chOff x="543225" y="1711517"/>
            <a:chExt cx="3051000" cy="405783"/>
          </a:xfrm>
        </p:grpSpPr>
        <p:cxnSp>
          <p:nvCxnSpPr>
            <p:cNvPr id="131" name="Google Shape;131;p13"/>
            <p:cNvCxnSpPr/>
            <p:nvPr/>
          </p:nvCxnSpPr>
          <p:spPr>
            <a:xfrm>
              <a:off x="543225" y="1945929"/>
              <a:ext cx="3051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2" name="Google Shape;132;p13"/>
            <p:cNvSpPr txBox="1"/>
            <p:nvPr/>
          </p:nvSpPr>
          <p:spPr>
            <a:xfrm>
              <a:off x="938825" y="1711517"/>
              <a:ext cx="2259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Source Sans Pro"/>
                  <a:ea typeface="Source Sans Pro"/>
                  <a:cs typeface="Source Sans Pro"/>
                  <a:sym typeface="Source Sans Pro"/>
                </a:rPr>
                <a:t>(Printed Name of Translator)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33" name="Google Shape;133;p13"/>
            <p:cNvSpPr txBox="1"/>
            <p:nvPr/>
          </p:nvSpPr>
          <p:spPr>
            <a:xfrm>
              <a:off x="1514350" y="1994300"/>
              <a:ext cx="11088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9D9D9C"/>
                  </a:solidFill>
                  <a:latin typeface="Roboto Serif"/>
                  <a:ea typeface="Roboto Serif"/>
                  <a:cs typeface="Roboto Serif"/>
                  <a:sym typeface="Roboto Serif"/>
                </a:rPr>
                <a:t>PRINT:</a:t>
              </a:r>
              <a:endParaRPr sz="800">
                <a:solidFill>
                  <a:srgbClr val="9D9D9C"/>
                </a:solidFill>
                <a:latin typeface="Roboto Serif"/>
                <a:ea typeface="Roboto Serif"/>
                <a:cs typeface="Roboto Serif"/>
                <a:sym typeface="Roboto Serif"/>
              </a:endParaRPr>
            </a:p>
          </p:txBody>
        </p:sp>
      </p:grpSp>
      <p:grpSp>
        <p:nvGrpSpPr>
          <p:cNvPr id="134" name="Google Shape;134;p13"/>
          <p:cNvGrpSpPr/>
          <p:nvPr/>
        </p:nvGrpSpPr>
        <p:grpSpPr>
          <a:xfrm>
            <a:off x="543270" y="10001362"/>
            <a:ext cx="1957200" cy="189974"/>
            <a:chOff x="543270" y="10001362"/>
            <a:chExt cx="1957200" cy="189974"/>
          </a:xfrm>
        </p:grpSpPr>
        <p:cxnSp>
          <p:nvCxnSpPr>
            <p:cNvPr id="135" name="Google Shape;135;p13"/>
            <p:cNvCxnSpPr/>
            <p:nvPr/>
          </p:nvCxnSpPr>
          <p:spPr>
            <a:xfrm>
              <a:off x="543270" y="10001362"/>
              <a:ext cx="1957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6" name="Google Shape;136;p13"/>
            <p:cNvSpPr txBox="1"/>
            <p:nvPr/>
          </p:nvSpPr>
          <p:spPr>
            <a:xfrm>
              <a:off x="967470" y="10068336"/>
              <a:ext cx="11088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9D9D9C"/>
                  </a:solidFill>
                  <a:latin typeface="Roboto Serif"/>
                  <a:ea typeface="Roboto Serif"/>
                  <a:cs typeface="Roboto Serif"/>
                  <a:sym typeface="Roboto Serif"/>
                </a:rPr>
                <a:t>ADDRESS: </a:t>
              </a:r>
              <a:endParaRPr sz="800">
                <a:solidFill>
                  <a:srgbClr val="9D9D9C"/>
                </a:solidFill>
                <a:latin typeface="Roboto Serif"/>
                <a:ea typeface="Roboto Serif"/>
                <a:cs typeface="Roboto Serif"/>
                <a:sym typeface="Roboto Serif"/>
              </a:endParaRPr>
            </a:p>
          </p:txBody>
        </p:sp>
      </p:grpSp>
      <p:grpSp>
        <p:nvGrpSpPr>
          <p:cNvPr id="137" name="Google Shape;137;p13"/>
          <p:cNvGrpSpPr/>
          <p:nvPr/>
        </p:nvGrpSpPr>
        <p:grpSpPr>
          <a:xfrm>
            <a:off x="2810395" y="10001362"/>
            <a:ext cx="1957200" cy="189974"/>
            <a:chOff x="543270" y="10001362"/>
            <a:chExt cx="1957200" cy="189974"/>
          </a:xfrm>
        </p:grpSpPr>
        <p:cxnSp>
          <p:nvCxnSpPr>
            <p:cNvPr id="138" name="Google Shape;138;p13"/>
            <p:cNvCxnSpPr/>
            <p:nvPr/>
          </p:nvCxnSpPr>
          <p:spPr>
            <a:xfrm>
              <a:off x="543270" y="10001362"/>
              <a:ext cx="1957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9" name="Google Shape;139;p13"/>
            <p:cNvSpPr txBox="1"/>
            <p:nvPr/>
          </p:nvSpPr>
          <p:spPr>
            <a:xfrm>
              <a:off x="967470" y="10068336"/>
              <a:ext cx="11088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9D9D9C"/>
                  </a:solidFill>
                  <a:latin typeface="Roboto Serif"/>
                  <a:ea typeface="Roboto Serif"/>
                  <a:cs typeface="Roboto Serif"/>
                  <a:sym typeface="Roboto Serif"/>
                </a:rPr>
                <a:t>TELEPHONE: </a:t>
              </a:r>
              <a:endParaRPr sz="800">
                <a:solidFill>
                  <a:srgbClr val="9D9D9C"/>
                </a:solidFill>
                <a:latin typeface="Roboto Serif"/>
                <a:ea typeface="Roboto Serif"/>
                <a:cs typeface="Roboto Serif"/>
                <a:sym typeface="Roboto Serif"/>
              </a:endParaRPr>
            </a:p>
          </p:txBody>
        </p:sp>
      </p:grpSp>
      <p:grpSp>
        <p:nvGrpSpPr>
          <p:cNvPr id="140" name="Google Shape;140;p13"/>
          <p:cNvGrpSpPr/>
          <p:nvPr/>
        </p:nvGrpSpPr>
        <p:grpSpPr>
          <a:xfrm>
            <a:off x="5062795" y="10001362"/>
            <a:ext cx="1957200" cy="189974"/>
            <a:chOff x="543270" y="10001362"/>
            <a:chExt cx="1957200" cy="189974"/>
          </a:xfrm>
        </p:grpSpPr>
        <p:cxnSp>
          <p:nvCxnSpPr>
            <p:cNvPr id="141" name="Google Shape;141;p13"/>
            <p:cNvCxnSpPr/>
            <p:nvPr/>
          </p:nvCxnSpPr>
          <p:spPr>
            <a:xfrm>
              <a:off x="543270" y="10001362"/>
              <a:ext cx="1957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2" name="Google Shape;142;p13"/>
            <p:cNvSpPr txBox="1"/>
            <p:nvPr/>
          </p:nvSpPr>
          <p:spPr>
            <a:xfrm>
              <a:off x="967470" y="10068336"/>
              <a:ext cx="11088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9D9D9C"/>
                  </a:solidFill>
                  <a:latin typeface="Roboto Serif"/>
                  <a:ea typeface="Roboto Serif"/>
                  <a:cs typeface="Roboto Serif"/>
                  <a:sym typeface="Roboto Serif"/>
                </a:rPr>
                <a:t>DATE:</a:t>
              </a:r>
              <a:endParaRPr sz="800">
                <a:solidFill>
                  <a:srgbClr val="9D9D9C"/>
                </a:solidFill>
                <a:latin typeface="Roboto Serif"/>
                <a:ea typeface="Roboto Serif"/>
                <a:cs typeface="Roboto Serif"/>
                <a:sym typeface="Roboto Serif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