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Arimo"/>
      <p:regular r:id="rId7"/>
      <p:bold r:id="rId8"/>
      <p:italic r:id="rId9"/>
      <p:boldItalic r:id="rId10"/>
    </p:embeddedFont>
    <p:embeddedFont>
      <p:font typeface="Abril Fatface"/>
      <p:regular r:id="rId11"/>
    </p:embeddedFont>
    <p:embeddedFont>
      <p:font typeface="Great Vibes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5700">
          <p15:clr>
            <a:srgbClr val="A4A3A4"/>
          </p15:clr>
        </p15:guide>
        <p15:guide id="2" pos="964">
          <p15:clr>
            <a:srgbClr val="A4A3A4"/>
          </p15:clr>
        </p15:guide>
        <p15:guide id="3">
          <p15:clr>
            <a:srgbClr val="9AA0A6"/>
          </p15:clr>
        </p15:guide>
        <p15:guide id="4" pos="1191">
          <p15:clr>
            <a:srgbClr val="9AA0A6"/>
          </p15:clr>
        </p15:guide>
        <p15:guide id="5" pos="4535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700" orient="horz"/>
        <p:guide pos="964"/>
        <p:guide/>
        <p:guide pos="1191"/>
        <p:guide pos="453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AbrilFatface-regular.fntdata"/><Relationship Id="rId10" Type="http://schemas.openxmlformats.org/officeDocument/2006/relationships/font" Target="fonts/Arimo-boldItalic.fntdata"/><Relationship Id="rId12" Type="http://schemas.openxmlformats.org/officeDocument/2006/relationships/font" Target="fonts/GreatVibes-regular.fntdata"/><Relationship Id="rId9" Type="http://schemas.openxmlformats.org/officeDocument/2006/relationships/font" Target="fonts/Arim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rimo-regular.fntdata"/><Relationship Id="rId8" Type="http://schemas.openxmlformats.org/officeDocument/2006/relationships/font" Target="fonts/Arim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25" y="8863425"/>
            <a:ext cx="1530000" cy="1828500"/>
          </a:xfrm>
          <a:prstGeom prst="rect">
            <a:avLst/>
          </a:prstGeom>
          <a:solidFill>
            <a:srgbClr val="7A8B9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35942" l="0" r="16008" t="0"/>
          <a:stretch/>
        </p:blipFill>
        <p:spPr>
          <a:xfrm>
            <a:off x="1623125" y="5272550"/>
            <a:ext cx="5936875" cy="5419448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-25" y="0"/>
            <a:ext cx="1530000" cy="9049500"/>
          </a:xfrm>
          <a:prstGeom prst="rect">
            <a:avLst/>
          </a:prstGeom>
          <a:solidFill>
            <a:srgbClr val="394F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" name="Google Shape;57;p13"/>
          <p:cNvGrpSpPr/>
          <p:nvPr/>
        </p:nvGrpSpPr>
        <p:grpSpPr>
          <a:xfrm>
            <a:off x="192800" y="549774"/>
            <a:ext cx="979450" cy="7839600"/>
            <a:chOff x="192800" y="549774"/>
            <a:chExt cx="979450" cy="7839600"/>
          </a:xfrm>
        </p:grpSpPr>
        <p:sp>
          <p:nvSpPr>
            <p:cNvPr id="58" name="Google Shape;58;p13"/>
            <p:cNvSpPr txBox="1"/>
            <p:nvPr/>
          </p:nvSpPr>
          <p:spPr>
            <a:xfrm rot="-5400000">
              <a:off x="-3373000" y="4115574"/>
              <a:ext cx="78396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4600">
                  <a:solidFill>
                    <a:schemeClr val="lt1"/>
                  </a:solidFill>
                  <a:latin typeface="Abril Fatface"/>
                  <a:ea typeface="Abril Fatface"/>
                  <a:cs typeface="Abril Fatface"/>
                  <a:sym typeface="Abril Fatface"/>
                </a:rPr>
                <a:t>BIOGRAPHY BOOK REPORT</a:t>
              </a:r>
              <a:endParaRPr sz="4600">
                <a:solidFill>
                  <a:schemeClr val="lt1"/>
                </a:solidFill>
                <a:latin typeface="Abril Fatface"/>
                <a:ea typeface="Abril Fatface"/>
                <a:cs typeface="Abril Fatface"/>
                <a:sym typeface="Abril Fatface"/>
              </a:endParaRPr>
            </a:p>
          </p:txBody>
        </p:sp>
        <p:sp>
          <p:nvSpPr>
            <p:cNvPr id="59" name="Google Shape;59;p13"/>
            <p:cNvSpPr txBox="1"/>
            <p:nvPr/>
          </p:nvSpPr>
          <p:spPr>
            <a:xfrm rot="-5400000">
              <a:off x="-915300" y="6301825"/>
              <a:ext cx="38979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chemeClr val="lt1"/>
                  </a:solidFill>
                  <a:latin typeface="Arimo"/>
                  <a:ea typeface="Arimo"/>
                  <a:cs typeface="Arimo"/>
                  <a:sym typeface="Arimo"/>
                </a:rPr>
                <a:t>Requirement</a:t>
              </a:r>
              <a:r>
                <a:rPr lang="ru" sz="1800">
                  <a:solidFill>
                    <a:schemeClr val="lt1"/>
                  </a:solidFill>
                  <a:latin typeface="Arimo"/>
                  <a:ea typeface="Arimo"/>
                  <a:cs typeface="Arimo"/>
                  <a:sym typeface="Arimo"/>
                </a:rPr>
                <a:t> for English class</a:t>
              </a:r>
              <a:endParaRPr sz="1800">
                <a:solidFill>
                  <a:schemeClr val="lt1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sp>
        <p:nvSpPr>
          <p:cNvPr id="60" name="Google Shape;60;p13"/>
          <p:cNvSpPr txBox="1"/>
          <p:nvPr/>
        </p:nvSpPr>
        <p:spPr>
          <a:xfrm>
            <a:off x="-33123" y="9168350"/>
            <a:ext cx="15300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7400">
                <a:solidFill>
                  <a:srgbClr val="B4BAC4"/>
                </a:solidFill>
                <a:latin typeface="Great Vibes"/>
                <a:ea typeface="Great Vibes"/>
                <a:cs typeface="Great Vibes"/>
                <a:sym typeface="Great Vibes"/>
              </a:rPr>
              <a:t>B</a:t>
            </a:r>
            <a:endParaRPr sz="7400">
              <a:solidFill>
                <a:srgbClr val="B4BAC4"/>
              </a:solidFill>
              <a:latin typeface="Great Vibes"/>
              <a:ea typeface="Great Vibes"/>
              <a:cs typeface="Great Vibes"/>
              <a:sym typeface="Great Vibes"/>
            </a:endParaRPr>
          </a:p>
        </p:txBody>
      </p:sp>
      <p:grpSp>
        <p:nvGrpSpPr>
          <p:cNvPr id="61" name="Google Shape;61;p13"/>
          <p:cNvGrpSpPr/>
          <p:nvPr/>
        </p:nvGrpSpPr>
        <p:grpSpPr>
          <a:xfrm>
            <a:off x="1877973" y="311350"/>
            <a:ext cx="5323052" cy="301402"/>
            <a:chOff x="1877973" y="311350"/>
            <a:chExt cx="5323052" cy="301402"/>
          </a:xfrm>
        </p:grpSpPr>
        <p:sp>
          <p:nvSpPr>
            <p:cNvPr id="62" name="Google Shape;62;p13"/>
            <p:cNvSpPr txBox="1"/>
            <p:nvPr/>
          </p:nvSpPr>
          <p:spPr>
            <a:xfrm>
              <a:off x="1877973" y="311350"/>
              <a:ext cx="1917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600">
                  <a:solidFill>
                    <a:srgbClr val="394F59"/>
                  </a:solidFill>
                  <a:latin typeface="Arimo"/>
                  <a:ea typeface="Arimo"/>
                  <a:cs typeface="Arimo"/>
                  <a:sym typeface="Arimo"/>
                </a:rPr>
                <a:t>Book Title</a:t>
              </a:r>
              <a:endParaRPr b="1" sz="1600">
                <a:solidFill>
                  <a:srgbClr val="394F59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cxnSp>
          <p:nvCxnSpPr>
            <p:cNvPr id="63" name="Google Shape;63;p13"/>
            <p:cNvCxnSpPr/>
            <p:nvPr/>
          </p:nvCxnSpPr>
          <p:spPr>
            <a:xfrm>
              <a:off x="1894625" y="612752"/>
              <a:ext cx="5306400" cy="0"/>
            </a:xfrm>
            <a:prstGeom prst="straightConnector1">
              <a:avLst/>
            </a:prstGeom>
            <a:noFill/>
            <a:ln cap="flat" cmpd="sng" w="28575">
              <a:solidFill>
                <a:srgbClr val="D7D8DB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4" name="Google Shape;64;p13"/>
          <p:cNvGrpSpPr/>
          <p:nvPr/>
        </p:nvGrpSpPr>
        <p:grpSpPr>
          <a:xfrm>
            <a:off x="1877973" y="847925"/>
            <a:ext cx="5323052" cy="301402"/>
            <a:chOff x="1877973" y="311350"/>
            <a:chExt cx="5323052" cy="301402"/>
          </a:xfrm>
        </p:grpSpPr>
        <p:sp>
          <p:nvSpPr>
            <p:cNvPr id="65" name="Google Shape;65;p13"/>
            <p:cNvSpPr txBox="1"/>
            <p:nvPr/>
          </p:nvSpPr>
          <p:spPr>
            <a:xfrm>
              <a:off x="1877973" y="311350"/>
              <a:ext cx="1917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600">
                  <a:solidFill>
                    <a:srgbClr val="394F59"/>
                  </a:solidFill>
                  <a:latin typeface="Arimo"/>
                  <a:ea typeface="Arimo"/>
                  <a:cs typeface="Arimo"/>
                  <a:sym typeface="Arimo"/>
                </a:rPr>
                <a:t>Author’s Name</a:t>
              </a:r>
              <a:endParaRPr b="1" sz="1600">
                <a:solidFill>
                  <a:srgbClr val="394F59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cxnSp>
          <p:nvCxnSpPr>
            <p:cNvPr id="66" name="Google Shape;66;p13"/>
            <p:cNvCxnSpPr/>
            <p:nvPr/>
          </p:nvCxnSpPr>
          <p:spPr>
            <a:xfrm>
              <a:off x="1894625" y="612752"/>
              <a:ext cx="5306400" cy="0"/>
            </a:xfrm>
            <a:prstGeom prst="straightConnector1">
              <a:avLst/>
            </a:prstGeom>
            <a:noFill/>
            <a:ln cap="flat" cmpd="sng" w="28575">
              <a:solidFill>
                <a:srgbClr val="D7D8DB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7" name="Google Shape;67;p13"/>
          <p:cNvGrpSpPr/>
          <p:nvPr/>
        </p:nvGrpSpPr>
        <p:grpSpPr>
          <a:xfrm>
            <a:off x="1877973" y="1384500"/>
            <a:ext cx="5329527" cy="1285175"/>
            <a:chOff x="1877973" y="1384500"/>
            <a:chExt cx="5329527" cy="1285175"/>
          </a:xfrm>
        </p:grpSpPr>
        <p:sp>
          <p:nvSpPr>
            <p:cNvPr id="68" name="Google Shape;68;p13"/>
            <p:cNvSpPr txBox="1"/>
            <p:nvPr/>
          </p:nvSpPr>
          <p:spPr>
            <a:xfrm>
              <a:off x="1877973" y="1384500"/>
              <a:ext cx="1917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600">
                  <a:solidFill>
                    <a:srgbClr val="394F59"/>
                  </a:solidFill>
                  <a:latin typeface="Arimo"/>
                  <a:ea typeface="Arimo"/>
                  <a:cs typeface="Arimo"/>
                  <a:sym typeface="Arimo"/>
                </a:rPr>
                <a:t>About the Subject</a:t>
              </a:r>
              <a:endParaRPr b="1" sz="1600">
                <a:solidFill>
                  <a:srgbClr val="394F59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1884600" y="1695875"/>
              <a:ext cx="5322900" cy="973800"/>
            </a:xfrm>
            <a:prstGeom prst="rect">
              <a:avLst/>
            </a:prstGeom>
            <a:noFill/>
            <a:ln cap="flat" cmpd="sng" w="19050">
              <a:solidFill>
                <a:srgbClr val="D7D8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" name="Google Shape;70;p13"/>
          <p:cNvGrpSpPr/>
          <p:nvPr/>
        </p:nvGrpSpPr>
        <p:grpSpPr>
          <a:xfrm>
            <a:off x="1877975" y="2914775"/>
            <a:ext cx="5329525" cy="1285176"/>
            <a:chOff x="1877975" y="1384499"/>
            <a:chExt cx="5329525" cy="1285176"/>
          </a:xfrm>
        </p:grpSpPr>
        <p:sp>
          <p:nvSpPr>
            <p:cNvPr id="71" name="Google Shape;71;p13"/>
            <p:cNvSpPr txBox="1"/>
            <p:nvPr/>
          </p:nvSpPr>
          <p:spPr>
            <a:xfrm>
              <a:off x="1877975" y="1384499"/>
              <a:ext cx="2494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600">
                  <a:solidFill>
                    <a:srgbClr val="394F59"/>
                  </a:solidFill>
                  <a:latin typeface="Arimo"/>
                  <a:ea typeface="Arimo"/>
                  <a:cs typeface="Arimo"/>
                  <a:sym typeface="Arimo"/>
                </a:rPr>
                <a:t>Opinion on the Book</a:t>
              </a:r>
              <a:endParaRPr b="1" sz="1600">
                <a:solidFill>
                  <a:srgbClr val="394F59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1884600" y="1695875"/>
              <a:ext cx="5322900" cy="973800"/>
            </a:xfrm>
            <a:prstGeom prst="rect">
              <a:avLst/>
            </a:prstGeom>
            <a:noFill/>
            <a:ln cap="flat" cmpd="sng" w="19050">
              <a:solidFill>
                <a:srgbClr val="D7D8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3" name="Google Shape;73;p13"/>
          <p:cNvGrpSpPr/>
          <p:nvPr/>
        </p:nvGrpSpPr>
        <p:grpSpPr>
          <a:xfrm>
            <a:off x="1877975" y="4551050"/>
            <a:ext cx="5329525" cy="1285176"/>
            <a:chOff x="1877975" y="1384499"/>
            <a:chExt cx="5329525" cy="1285176"/>
          </a:xfrm>
        </p:grpSpPr>
        <p:sp>
          <p:nvSpPr>
            <p:cNvPr id="74" name="Google Shape;74;p13"/>
            <p:cNvSpPr txBox="1"/>
            <p:nvPr/>
          </p:nvSpPr>
          <p:spPr>
            <a:xfrm>
              <a:off x="1877975" y="1384499"/>
              <a:ext cx="2494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600">
                  <a:solidFill>
                    <a:srgbClr val="394F59"/>
                  </a:solidFill>
                  <a:latin typeface="Arimo"/>
                  <a:ea typeface="Arimo"/>
                  <a:cs typeface="Arimo"/>
                  <a:sym typeface="Arimo"/>
                </a:rPr>
                <a:t>Early Life</a:t>
              </a:r>
              <a:endParaRPr b="1" sz="1600">
                <a:solidFill>
                  <a:srgbClr val="394F59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1884600" y="1695875"/>
              <a:ext cx="5322900" cy="973800"/>
            </a:xfrm>
            <a:prstGeom prst="rect">
              <a:avLst/>
            </a:prstGeom>
            <a:noFill/>
            <a:ln cap="flat" cmpd="sng" w="19050">
              <a:solidFill>
                <a:srgbClr val="D7D8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6" name="Google Shape;76;p13"/>
          <p:cNvGrpSpPr/>
          <p:nvPr/>
        </p:nvGrpSpPr>
        <p:grpSpPr>
          <a:xfrm>
            <a:off x="1877975" y="6170750"/>
            <a:ext cx="5329525" cy="1208925"/>
            <a:chOff x="1877975" y="1460699"/>
            <a:chExt cx="5329525" cy="1208925"/>
          </a:xfrm>
        </p:grpSpPr>
        <p:sp>
          <p:nvSpPr>
            <p:cNvPr id="77" name="Google Shape;77;p13"/>
            <p:cNvSpPr txBox="1"/>
            <p:nvPr/>
          </p:nvSpPr>
          <p:spPr>
            <a:xfrm>
              <a:off x="1877975" y="1460699"/>
              <a:ext cx="2494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600">
                  <a:solidFill>
                    <a:srgbClr val="394F59"/>
                  </a:solidFill>
                  <a:latin typeface="Arimo"/>
                  <a:ea typeface="Arimo"/>
                  <a:cs typeface="Arimo"/>
                  <a:sym typeface="Arimo"/>
                </a:rPr>
                <a:t>Personal </a:t>
              </a:r>
              <a:r>
                <a:rPr b="1" lang="ru" sz="1600">
                  <a:solidFill>
                    <a:srgbClr val="394F59"/>
                  </a:solidFill>
                  <a:latin typeface="Arimo"/>
                  <a:ea typeface="Arimo"/>
                  <a:cs typeface="Arimo"/>
                  <a:sym typeface="Arimo"/>
                </a:rPr>
                <a:t>Achievements</a:t>
              </a:r>
              <a:endParaRPr b="1" sz="1600">
                <a:solidFill>
                  <a:srgbClr val="394F59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1884600" y="1762125"/>
              <a:ext cx="5322900" cy="907500"/>
            </a:xfrm>
            <a:prstGeom prst="rect">
              <a:avLst/>
            </a:prstGeom>
            <a:noFill/>
            <a:ln cap="flat" cmpd="sng" w="19050">
              <a:solidFill>
                <a:srgbClr val="D7D8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9" name="Google Shape;79;p13"/>
          <p:cNvGrpSpPr/>
          <p:nvPr/>
        </p:nvGrpSpPr>
        <p:grpSpPr>
          <a:xfrm>
            <a:off x="1877975" y="7674523"/>
            <a:ext cx="5329525" cy="1188902"/>
            <a:chOff x="1877975" y="1480573"/>
            <a:chExt cx="5329525" cy="1188902"/>
          </a:xfrm>
        </p:grpSpPr>
        <p:sp>
          <p:nvSpPr>
            <p:cNvPr id="80" name="Google Shape;80;p13"/>
            <p:cNvSpPr txBox="1"/>
            <p:nvPr/>
          </p:nvSpPr>
          <p:spPr>
            <a:xfrm>
              <a:off x="1877975" y="1480573"/>
              <a:ext cx="2494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600">
                  <a:solidFill>
                    <a:srgbClr val="394F59"/>
                  </a:solidFill>
                  <a:latin typeface="Arimo"/>
                  <a:ea typeface="Arimo"/>
                  <a:cs typeface="Arimo"/>
                  <a:sym typeface="Arimo"/>
                </a:rPr>
                <a:t>Public Life</a:t>
              </a:r>
              <a:endParaRPr b="1" sz="1600">
                <a:solidFill>
                  <a:srgbClr val="394F59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1884600" y="1801875"/>
              <a:ext cx="5322900" cy="867600"/>
            </a:xfrm>
            <a:prstGeom prst="rect">
              <a:avLst/>
            </a:prstGeom>
            <a:noFill/>
            <a:ln cap="flat" cmpd="sng" w="19050">
              <a:solidFill>
                <a:srgbClr val="D7D8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2" name="Google Shape;82;p13"/>
          <p:cNvGrpSpPr/>
          <p:nvPr/>
        </p:nvGrpSpPr>
        <p:grpSpPr>
          <a:xfrm>
            <a:off x="1877975" y="9191396"/>
            <a:ext cx="5329525" cy="1155679"/>
            <a:chOff x="1877975" y="1513695"/>
            <a:chExt cx="5329525" cy="1155679"/>
          </a:xfrm>
        </p:grpSpPr>
        <p:sp>
          <p:nvSpPr>
            <p:cNvPr id="83" name="Google Shape;83;p13"/>
            <p:cNvSpPr txBox="1"/>
            <p:nvPr/>
          </p:nvSpPr>
          <p:spPr>
            <a:xfrm>
              <a:off x="1877975" y="1513695"/>
              <a:ext cx="2494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600">
                  <a:solidFill>
                    <a:srgbClr val="394F59"/>
                  </a:solidFill>
                  <a:latin typeface="Arimo"/>
                  <a:ea typeface="Arimo"/>
                  <a:cs typeface="Arimo"/>
                  <a:sym typeface="Arimo"/>
                </a:rPr>
                <a:t>Opinion on the Subject</a:t>
              </a:r>
              <a:endParaRPr b="1" sz="1600">
                <a:solidFill>
                  <a:srgbClr val="394F59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1884600" y="1821875"/>
              <a:ext cx="5322900" cy="847500"/>
            </a:xfrm>
            <a:prstGeom prst="rect">
              <a:avLst/>
            </a:prstGeom>
            <a:noFill/>
            <a:ln cap="flat" cmpd="sng" w="19050">
              <a:solidFill>
                <a:srgbClr val="D7D8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