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Kalnia"/>
      <p:regular r:id="rId6"/>
      <p:bold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font" Target="fonts/Kalnia-regular.fntdata"/><Relationship Id="rId7" Type="http://schemas.openxmlformats.org/officeDocument/2006/relationships/font" Target="fonts/Kalni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494325" y="253215"/>
            <a:ext cx="6585300" cy="710785"/>
            <a:chOff x="494325" y="253215"/>
            <a:chExt cx="6585300" cy="710785"/>
          </a:xfrm>
        </p:grpSpPr>
        <p:grpSp>
          <p:nvGrpSpPr>
            <p:cNvPr id="55" name="Google Shape;55;p13"/>
            <p:cNvGrpSpPr/>
            <p:nvPr/>
          </p:nvGrpSpPr>
          <p:grpSpPr>
            <a:xfrm>
              <a:off x="845525" y="253215"/>
              <a:ext cx="5762450" cy="492600"/>
              <a:chOff x="845525" y="253215"/>
              <a:chExt cx="5762450" cy="492600"/>
            </a:xfrm>
          </p:grpSpPr>
          <p:sp>
            <p:nvSpPr>
              <p:cNvPr id="56" name="Google Shape;56;p13"/>
              <p:cNvSpPr txBox="1"/>
              <p:nvPr/>
            </p:nvSpPr>
            <p:spPr>
              <a:xfrm>
                <a:off x="1000800" y="253215"/>
                <a:ext cx="5416200" cy="492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3200">
                    <a:solidFill>
                      <a:schemeClr val="dk1"/>
                    </a:solidFill>
                    <a:latin typeface="Kalnia"/>
                    <a:ea typeface="Kalnia"/>
                    <a:cs typeface="Kalnia"/>
                    <a:sym typeface="Kalnia"/>
                  </a:rPr>
                  <a:t>BILL BUDGET PLANNER</a:t>
                </a:r>
                <a:endParaRPr sz="3200">
                  <a:solidFill>
                    <a:schemeClr val="dk1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grpSp>
            <p:nvGrpSpPr>
              <p:cNvPr id="57" name="Google Shape;57;p13"/>
              <p:cNvGrpSpPr/>
              <p:nvPr/>
            </p:nvGrpSpPr>
            <p:grpSpPr>
              <a:xfrm>
                <a:off x="845525" y="451215"/>
                <a:ext cx="5762450" cy="96600"/>
                <a:chOff x="845525" y="450025"/>
                <a:chExt cx="5762450" cy="96600"/>
              </a:xfrm>
            </p:grpSpPr>
            <p:sp>
              <p:nvSpPr>
                <p:cNvPr id="58" name="Google Shape;58;p13"/>
                <p:cNvSpPr/>
                <p:nvPr/>
              </p:nvSpPr>
              <p:spPr>
                <a:xfrm>
                  <a:off x="845525" y="450025"/>
                  <a:ext cx="96600" cy="96600"/>
                </a:xfrm>
                <a:prstGeom prst="ellipse">
                  <a:avLst/>
                </a:prstGeom>
                <a:solidFill>
                  <a:srgbClr val="AAA993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59" name="Google Shape;59;p13"/>
                <p:cNvSpPr/>
                <p:nvPr/>
              </p:nvSpPr>
              <p:spPr>
                <a:xfrm>
                  <a:off x="6511375" y="450025"/>
                  <a:ext cx="96600" cy="96600"/>
                </a:xfrm>
                <a:prstGeom prst="ellipse">
                  <a:avLst/>
                </a:prstGeom>
                <a:solidFill>
                  <a:srgbClr val="AAA993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cxnSp>
          <p:nvCxnSpPr>
            <p:cNvPr id="60" name="Google Shape;60;p13"/>
            <p:cNvCxnSpPr/>
            <p:nvPr/>
          </p:nvCxnSpPr>
          <p:spPr>
            <a:xfrm>
              <a:off x="494325" y="964000"/>
              <a:ext cx="6585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61" name="Google Shape;61;p13"/>
          <p:cNvGrpSpPr/>
          <p:nvPr/>
        </p:nvGrpSpPr>
        <p:grpSpPr>
          <a:xfrm>
            <a:off x="486100" y="1133325"/>
            <a:ext cx="6585377" cy="211500"/>
            <a:chOff x="486100" y="1133325"/>
            <a:chExt cx="6585377" cy="211500"/>
          </a:xfrm>
        </p:grpSpPr>
        <p:sp>
          <p:nvSpPr>
            <p:cNvPr id="62" name="Google Shape;62;p13"/>
            <p:cNvSpPr/>
            <p:nvPr/>
          </p:nvSpPr>
          <p:spPr>
            <a:xfrm>
              <a:off x="486100" y="1133325"/>
              <a:ext cx="6585300" cy="211500"/>
            </a:xfrm>
            <a:prstGeom prst="rect">
              <a:avLst/>
            </a:prstGeom>
            <a:solidFill>
              <a:srgbClr val="AAA99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13"/>
            <p:cNvSpPr txBox="1"/>
            <p:nvPr/>
          </p:nvSpPr>
          <p:spPr>
            <a:xfrm>
              <a:off x="495125" y="1161066"/>
              <a:ext cx="548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lt1"/>
                  </a:solidFill>
                  <a:latin typeface="Kalnia"/>
                  <a:ea typeface="Kalnia"/>
                  <a:cs typeface="Kalnia"/>
                  <a:sym typeface="Kalnia"/>
                </a:rPr>
                <a:t>JAN</a:t>
              </a:r>
              <a:endParaRPr sz="1000">
                <a:solidFill>
                  <a:schemeClr val="lt1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64" name="Google Shape;64;p13"/>
            <p:cNvSpPr txBox="1"/>
            <p:nvPr/>
          </p:nvSpPr>
          <p:spPr>
            <a:xfrm>
              <a:off x="1043148" y="1161066"/>
              <a:ext cx="548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lt1"/>
                  </a:solidFill>
                  <a:latin typeface="Kalnia"/>
                  <a:ea typeface="Kalnia"/>
                  <a:cs typeface="Kalnia"/>
                  <a:sym typeface="Kalnia"/>
                </a:rPr>
                <a:t>FEB</a:t>
              </a:r>
              <a:endParaRPr sz="1000">
                <a:solidFill>
                  <a:schemeClr val="lt1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65" name="Google Shape;65;p13"/>
            <p:cNvSpPr txBox="1"/>
            <p:nvPr/>
          </p:nvSpPr>
          <p:spPr>
            <a:xfrm>
              <a:off x="1591171" y="1161066"/>
              <a:ext cx="548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lt1"/>
                  </a:solidFill>
                  <a:latin typeface="Kalnia"/>
                  <a:ea typeface="Kalnia"/>
                  <a:cs typeface="Kalnia"/>
                  <a:sym typeface="Kalnia"/>
                </a:rPr>
                <a:t>MAR</a:t>
              </a:r>
              <a:endParaRPr sz="1000">
                <a:solidFill>
                  <a:schemeClr val="lt1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66" name="Google Shape;66;p13"/>
            <p:cNvSpPr txBox="1"/>
            <p:nvPr/>
          </p:nvSpPr>
          <p:spPr>
            <a:xfrm>
              <a:off x="2139194" y="1161066"/>
              <a:ext cx="548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lt1"/>
                  </a:solidFill>
                  <a:latin typeface="Kalnia"/>
                  <a:ea typeface="Kalnia"/>
                  <a:cs typeface="Kalnia"/>
                  <a:sym typeface="Kalnia"/>
                </a:rPr>
                <a:t>APR</a:t>
              </a:r>
              <a:endParaRPr sz="1000">
                <a:solidFill>
                  <a:schemeClr val="lt1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67" name="Google Shape;67;p13"/>
            <p:cNvSpPr txBox="1"/>
            <p:nvPr/>
          </p:nvSpPr>
          <p:spPr>
            <a:xfrm>
              <a:off x="2687217" y="1161066"/>
              <a:ext cx="548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lt1"/>
                  </a:solidFill>
                  <a:latin typeface="Kalnia"/>
                  <a:ea typeface="Kalnia"/>
                  <a:cs typeface="Kalnia"/>
                  <a:sym typeface="Kalnia"/>
                </a:rPr>
                <a:t>MAY</a:t>
              </a:r>
              <a:endParaRPr sz="1000">
                <a:solidFill>
                  <a:schemeClr val="lt1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68" name="Google Shape;68;p13"/>
            <p:cNvSpPr txBox="1"/>
            <p:nvPr/>
          </p:nvSpPr>
          <p:spPr>
            <a:xfrm>
              <a:off x="3235240" y="1161066"/>
              <a:ext cx="548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lt1"/>
                  </a:solidFill>
                  <a:latin typeface="Kalnia"/>
                  <a:ea typeface="Kalnia"/>
                  <a:cs typeface="Kalnia"/>
                  <a:sym typeface="Kalnia"/>
                </a:rPr>
                <a:t>JUN</a:t>
              </a:r>
              <a:endParaRPr sz="1000">
                <a:solidFill>
                  <a:schemeClr val="lt1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69" name="Google Shape;69;p13"/>
            <p:cNvSpPr txBox="1"/>
            <p:nvPr/>
          </p:nvSpPr>
          <p:spPr>
            <a:xfrm>
              <a:off x="3783263" y="1161066"/>
              <a:ext cx="548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lt1"/>
                  </a:solidFill>
                  <a:latin typeface="Kalnia"/>
                  <a:ea typeface="Kalnia"/>
                  <a:cs typeface="Kalnia"/>
                  <a:sym typeface="Kalnia"/>
                </a:rPr>
                <a:t>JUL</a:t>
              </a:r>
              <a:endParaRPr sz="1000">
                <a:solidFill>
                  <a:schemeClr val="lt1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70" name="Google Shape;70;p13"/>
            <p:cNvSpPr txBox="1"/>
            <p:nvPr/>
          </p:nvSpPr>
          <p:spPr>
            <a:xfrm>
              <a:off x="4331285" y="1161066"/>
              <a:ext cx="548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lt1"/>
                  </a:solidFill>
                  <a:latin typeface="Kalnia"/>
                  <a:ea typeface="Kalnia"/>
                  <a:cs typeface="Kalnia"/>
                  <a:sym typeface="Kalnia"/>
                </a:rPr>
                <a:t>AUG</a:t>
              </a:r>
              <a:endParaRPr sz="1000">
                <a:solidFill>
                  <a:schemeClr val="lt1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71" name="Google Shape;71;p13"/>
            <p:cNvSpPr txBox="1"/>
            <p:nvPr/>
          </p:nvSpPr>
          <p:spPr>
            <a:xfrm>
              <a:off x="4879308" y="1161066"/>
              <a:ext cx="548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lt1"/>
                  </a:solidFill>
                  <a:latin typeface="Kalnia"/>
                  <a:ea typeface="Kalnia"/>
                  <a:cs typeface="Kalnia"/>
                  <a:sym typeface="Kalnia"/>
                </a:rPr>
                <a:t>SEP</a:t>
              </a:r>
              <a:endParaRPr sz="1000">
                <a:solidFill>
                  <a:schemeClr val="lt1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72" name="Google Shape;72;p13"/>
            <p:cNvSpPr txBox="1"/>
            <p:nvPr/>
          </p:nvSpPr>
          <p:spPr>
            <a:xfrm>
              <a:off x="5427331" y="1161066"/>
              <a:ext cx="548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lt1"/>
                  </a:solidFill>
                  <a:latin typeface="Kalnia"/>
                  <a:ea typeface="Kalnia"/>
                  <a:cs typeface="Kalnia"/>
                  <a:sym typeface="Kalnia"/>
                </a:rPr>
                <a:t>OCT</a:t>
              </a:r>
              <a:endParaRPr sz="1000">
                <a:solidFill>
                  <a:schemeClr val="lt1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73" name="Google Shape;73;p13"/>
            <p:cNvSpPr txBox="1"/>
            <p:nvPr/>
          </p:nvSpPr>
          <p:spPr>
            <a:xfrm>
              <a:off x="5975354" y="1161066"/>
              <a:ext cx="548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lt1"/>
                  </a:solidFill>
                  <a:latin typeface="Kalnia"/>
                  <a:ea typeface="Kalnia"/>
                  <a:cs typeface="Kalnia"/>
                  <a:sym typeface="Kalnia"/>
                </a:rPr>
                <a:t>NOV</a:t>
              </a:r>
              <a:endParaRPr sz="1000">
                <a:solidFill>
                  <a:schemeClr val="lt1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74" name="Google Shape;74;p13"/>
            <p:cNvSpPr txBox="1"/>
            <p:nvPr/>
          </p:nvSpPr>
          <p:spPr>
            <a:xfrm>
              <a:off x="6523377" y="1161066"/>
              <a:ext cx="5481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lt1"/>
                  </a:solidFill>
                  <a:latin typeface="Kalnia"/>
                  <a:ea typeface="Kalnia"/>
                  <a:cs typeface="Kalnia"/>
                  <a:sym typeface="Kalnia"/>
                </a:rPr>
                <a:t>DEC</a:t>
              </a:r>
              <a:endParaRPr sz="1000">
                <a:solidFill>
                  <a:schemeClr val="lt1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</p:grpSp>
      <p:grpSp>
        <p:nvGrpSpPr>
          <p:cNvPr id="75" name="Google Shape;75;p13"/>
          <p:cNvGrpSpPr/>
          <p:nvPr/>
        </p:nvGrpSpPr>
        <p:grpSpPr>
          <a:xfrm>
            <a:off x="481975" y="1514300"/>
            <a:ext cx="6593700" cy="8756950"/>
            <a:chOff x="481975" y="1514300"/>
            <a:chExt cx="6593700" cy="8756950"/>
          </a:xfrm>
        </p:grpSpPr>
        <p:sp>
          <p:nvSpPr>
            <p:cNvPr id="76" name="Google Shape;76;p13"/>
            <p:cNvSpPr/>
            <p:nvPr/>
          </p:nvSpPr>
          <p:spPr>
            <a:xfrm>
              <a:off x="481975" y="1514300"/>
              <a:ext cx="6593700" cy="345000"/>
            </a:xfrm>
            <a:prstGeom prst="rect">
              <a:avLst/>
            </a:prstGeom>
            <a:solidFill>
              <a:srgbClr val="AAA99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3"/>
            <p:cNvSpPr txBox="1"/>
            <p:nvPr/>
          </p:nvSpPr>
          <p:spPr>
            <a:xfrm>
              <a:off x="486100" y="1601130"/>
              <a:ext cx="27015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chemeClr val="lt1"/>
                  </a:solidFill>
                  <a:latin typeface="Kalnia"/>
                  <a:ea typeface="Kalnia"/>
                  <a:cs typeface="Kalnia"/>
                  <a:sym typeface="Kalnia"/>
                </a:rPr>
                <a:t>BILL</a:t>
              </a:r>
              <a:endParaRPr sz="1300">
                <a:solidFill>
                  <a:schemeClr val="lt1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78" name="Google Shape;78;p13"/>
            <p:cNvSpPr txBox="1"/>
            <p:nvPr/>
          </p:nvSpPr>
          <p:spPr>
            <a:xfrm>
              <a:off x="3187600" y="1601130"/>
              <a:ext cx="15618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chemeClr val="lt1"/>
                  </a:solidFill>
                  <a:latin typeface="Kalnia"/>
                  <a:ea typeface="Kalnia"/>
                  <a:cs typeface="Kalnia"/>
                  <a:sym typeface="Kalnia"/>
                </a:rPr>
                <a:t>DATE</a:t>
              </a:r>
              <a:endParaRPr sz="1300">
                <a:solidFill>
                  <a:schemeClr val="lt1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79" name="Google Shape;79;p13"/>
            <p:cNvSpPr txBox="1"/>
            <p:nvPr/>
          </p:nvSpPr>
          <p:spPr>
            <a:xfrm>
              <a:off x="4749400" y="1601130"/>
              <a:ext cx="15618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chemeClr val="lt1"/>
                  </a:solidFill>
                  <a:latin typeface="Kalnia"/>
                  <a:ea typeface="Kalnia"/>
                  <a:cs typeface="Kalnia"/>
                  <a:sym typeface="Kalnia"/>
                </a:rPr>
                <a:t>AMOUNT</a:t>
              </a:r>
              <a:endParaRPr sz="1300">
                <a:solidFill>
                  <a:schemeClr val="lt1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sp>
          <p:nvSpPr>
            <p:cNvPr id="80" name="Google Shape;80;p13"/>
            <p:cNvSpPr txBox="1"/>
            <p:nvPr/>
          </p:nvSpPr>
          <p:spPr>
            <a:xfrm>
              <a:off x="6293000" y="1601130"/>
              <a:ext cx="7809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chemeClr val="lt1"/>
                  </a:solidFill>
                  <a:latin typeface="Kalnia"/>
                  <a:ea typeface="Kalnia"/>
                  <a:cs typeface="Kalnia"/>
                  <a:sym typeface="Kalnia"/>
                </a:rPr>
                <a:t>PAID</a:t>
              </a:r>
              <a:endParaRPr sz="1300">
                <a:solidFill>
                  <a:schemeClr val="lt1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grpSp>
          <p:nvGrpSpPr>
            <p:cNvPr id="81" name="Google Shape;81;p13"/>
            <p:cNvGrpSpPr/>
            <p:nvPr/>
          </p:nvGrpSpPr>
          <p:grpSpPr>
            <a:xfrm>
              <a:off x="492700" y="1863211"/>
              <a:ext cx="6572202" cy="8408039"/>
              <a:chOff x="492700" y="1863211"/>
              <a:chExt cx="6572202" cy="8408039"/>
            </a:xfrm>
          </p:grpSpPr>
          <p:sp>
            <p:nvSpPr>
              <p:cNvPr id="82" name="Google Shape;82;p13"/>
              <p:cNvSpPr txBox="1"/>
              <p:nvPr/>
            </p:nvSpPr>
            <p:spPr>
              <a:xfrm>
                <a:off x="492700" y="9956721"/>
                <a:ext cx="4256700" cy="311400"/>
              </a:xfrm>
              <a:prstGeom prst="rect">
                <a:avLst/>
              </a:prstGeom>
              <a:solidFill>
                <a:srgbClr val="AAA993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chemeClr val="lt1"/>
                    </a:solidFill>
                    <a:latin typeface="Kalnia"/>
                    <a:ea typeface="Kalnia"/>
                    <a:cs typeface="Kalnia"/>
                    <a:sym typeface="Kalnia"/>
                  </a:rPr>
                  <a:t>TOTAL 	        </a:t>
                </a:r>
                <a:endParaRPr>
                  <a:solidFill>
                    <a:schemeClr val="lt1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grpSp>
            <p:nvGrpSpPr>
              <p:cNvPr id="83" name="Google Shape;83;p13"/>
              <p:cNvGrpSpPr/>
              <p:nvPr/>
            </p:nvGrpSpPr>
            <p:grpSpPr>
              <a:xfrm>
                <a:off x="492700" y="1863211"/>
                <a:ext cx="6572202" cy="311400"/>
                <a:chOff x="492700" y="1863211"/>
                <a:chExt cx="6572202" cy="311400"/>
              </a:xfrm>
            </p:grpSpPr>
            <p:sp>
              <p:nvSpPr>
                <p:cNvPr id="84" name="Google Shape;84;p13"/>
                <p:cNvSpPr txBox="1"/>
                <p:nvPr/>
              </p:nvSpPr>
              <p:spPr>
                <a:xfrm>
                  <a:off x="492700" y="1863211"/>
                  <a:ext cx="26883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85" name="Google Shape;85;p13"/>
                <p:cNvSpPr txBox="1"/>
                <p:nvPr/>
              </p:nvSpPr>
              <p:spPr>
                <a:xfrm>
                  <a:off x="3181000" y="1863211"/>
                  <a:ext cx="15618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86" name="Google Shape;86;p13"/>
                <p:cNvSpPr txBox="1"/>
                <p:nvPr/>
              </p:nvSpPr>
              <p:spPr>
                <a:xfrm>
                  <a:off x="4742800" y="1863211"/>
                  <a:ext cx="15618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87" name="Google Shape;87;p13"/>
                <p:cNvSpPr txBox="1"/>
                <p:nvPr/>
              </p:nvSpPr>
              <p:spPr>
                <a:xfrm>
                  <a:off x="6304618" y="1863211"/>
                  <a:ext cx="760284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</p:grpSp>
          <p:grpSp>
            <p:nvGrpSpPr>
              <p:cNvPr id="88" name="Google Shape;88;p13"/>
              <p:cNvGrpSpPr/>
              <p:nvPr/>
            </p:nvGrpSpPr>
            <p:grpSpPr>
              <a:xfrm>
                <a:off x="492700" y="2174450"/>
                <a:ext cx="6572202" cy="311400"/>
                <a:chOff x="492700" y="2174450"/>
                <a:chExt cx="6572202" cy="311400"/>
              </a:xfrm>
            </p:grpSpPr>
            <p:sp>
              <p:nvSpPr>
                <p:cNvPr id="89" name="Google Shape;89;p13"/>
                <p:cNvSpPr txBox="1"/>
                <p:nvPr/>
              </p:nvSpPr>
              <p:spPr>
                <a:xfrm>
                  <a:off x="492700" y="2174450"/>
                  <a:ext cx="26883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90" name="Google Shape;90;p13"/>
                <p:cNvSpPr txBox="1"/>
                <p:nvPr/>
              </p:nvSpPr>
              <p:spPr>
                <a:xfrm>
                  <a:off x="3181000" y="2174450"/>
                  <a:ext cx="15618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91" name="Google Shape;91;p13"/>
                <p:cNvSpPr txBox="1"/>
                <p:nvPr/>
              </p:nvSpPr>
              <p:spPr>
                <a:xfrm>
                  <a:off x="4742800" y="2174450"/>
                  <a:ext cx="15618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92" name="Google Shape;92;p13"/>
                <p:cNvSpPr txBox="1"/>
                <p:nvPr/>
              </p:nvSpPr>
              <p:spPr>
                <a:xfrm>
                  <a:off x="6304618" y="2174450"/>
                  <a:ext cx="760284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</p:grpSp>
          <p:grpSp>
            <p:nvGrpSpPr>
              <p:cNvPr id="93" name="Google Shape;93;p13"/>
              <p:cNvGrpSpPr/>
              <p:nvPr/>
            </p:nvGrpSpPr>
            <p:grpSpPr>
              <a:xfrm>
                <a:off x="492700" y="2485689"/>
                <a:ext cx="6572202" cy="311401"/>
                <a:chOff x="492700" y="2485689"/>
                <a:chExt cx="6572202" cy="311401"/>
              </a:xfrm>
            </p:grpSpPr>
            <p:sp>
              <p:nvSpPr>
                <p:cNvPr id="94" name="Google Shape;94;p13"/>
                <p:cNvSpPr txBox="1"/>
                <p:nvPr/>
              </p:nvSpPr>
              <p:spPr>
                <a:xfrm>
                  <a:off x="492700" y="2485690"/>
                  <a:ext cx="26883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95" name="Google Shape;95;p13"/>
                <p:cNvSpPr txBox="1"/>
                <p:nvPr/>
              </p:nvSpPr>
              <p:spPr>
                <a:xfrm>
                  <a:off x="3181000" y="2485689"/>
                  <a:ext cx="15618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96" name="Google Shape;96;p13"/>
                <p:cNvSpPr txBox="1"/>
                <p:nvPr/>
              </p:nvSpPr>
              <p:spPr>
                <a:xfrm>
                  <a:off x="4742800" y="2485689"/>
                  <a:ext cx="15618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97" name="Google Shape;97;p13"/>
                <p:cNvSpPr txBox="1"/>
                <p:nvPr/>
              </p:nvSpPr>
              <p:spPr>
                <a:xfrm>
                  <a:off x="6304618" y="2485689"/>
                  <a:ext cx="760284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</p:grpSp>
          <p:sp>
            <p:nvSpPr>
              <p:cNvPr id="98" name="Google Shape;98;p13"/>
              <p:cNvSpPr txBox="1"/>
              <p:nvPr/>
            </p:nvSpPr>
            <p:spPr>
              <a:xfrm>
                <a:off x="4749400" y="9959850"/>
                <a:ext cx="2315400" cy="311400"/>
              </a:xfrm>
              <a:prstGeom prst="rect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chemeClr val="dk2"/>
                  </a:solidFill>
                </a:endParaRPr>
              </a:p>
            </p:txBody>
          </p:sp>
          <p:grpSp>
            <p:nvGrpSpPr>
              <p:cNvPr id="99" name="Google Shape;99;p13"/>
              <p:cNvGrpSpPr/>
              <p:nvPr/>
            </p:nvGrpSpPr>
            <p:grpSpPr>
              <a:xfrm>
                <a:off x="492700" y="2797100"/>
                <a:ext cx="6572118" cy="311400"/>
                <a:chOff x="492700" y="2174450"/>
                <a:chExt cx="6572118" cy="311400"/>
              </a:xfrm>
            </p:grpSpPr>
            <p:sp>
              <p:nvSpPr>
                <p:cNvPr id="100" name="Google Shape;100;p13"/>
                <p:cNvSpPr txBox="1"/>
                <p:nvPr/>
              </p:nvSpPr>
              <p:spPr>
                <a:xfrm>
                  <a:off x="492700" y="2174450"/>
                  <a:ext cx="26883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01" name="Google Shape;101;p13"/>
                <p:cNvSpPr txBox="1"/>
                <p:nvPr/>
              </p:nvSpPr>
              <p:spPr>
                <a:xfrm>
                  <a:off x="3181000" y="2174450"/>
                  <a:ext cx="15618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02" name="Google Shape;102;p13"/>
                <p:cNvSpPr txBox="1"/>
                <p:nvPr/>
              </p:nvSpPr>
              <p:spPr>
                <a:xfrm>
                  <a:off x="4742800" y="2174450"/>
                  <a:ext cx="15618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03" name="Google Shape;103;p13"/>
                <p:cNvSpPr txBox="1"/>
                <p:nvPr/>
              </p:nvSpPr>
              <p:spPr>
                <a:xfrm>
                  <a:off x="6304618" y="2174450"/>
                  <a:ext cx="7602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</p:grpSp>
          <p:grpSp>
            <p:nvGrpSpPr>
              <p:cNvPr id="104" name="Google Shape;104;p13"/>
              <p:cNvGrpSpPr/>
              <p:nvPr/>
            </p:nvGrpSpPr>
            <p:grpSpPr>
              <a:xfrm>
                <a:off x="492700" y="3108339"/>
                <a:ext cx="6572118" cy="311401"/>
                <a:chOff x="492700" y="2485689"/>
                <a:chExt cx="6572118" cy="311401"/>
              </a:xfrm>
            </p:grpSpPr>
            <p:sp>
              <p:nvSpPr>
                <p:cNvPr id="105" name="Google Shape;105;p13"/>
                <p:cNvSpPr txBox="1"/>
                <p:nvPr/>
              </p:nvSpPr>
              <p:spPr>
                <a:xfrm>
                  <a:off x="492700" y="2485690"/>
                  <a:ext cx="26883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06" name="Google Shape;106;p13"/>
                <p:cNvSpPr txBox="1"/>
                <p:nvPr/>
              </p:nvSpPr>
              <p:spPr>
                <a:xfrm>
                  <a:off x="3181000" y="2485689"/>
                  <a:ext cx="15618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07" name="Google Shape;107;p13"/>
                <p:cNvSpPr txBox="1"/>
                <p:nvPr/>
              </p:nvSpPr>
              <p:spPr>
                <a:xfrm>
                  <a:off x="4742800" y="2485689"/>
                  <a:ext cx="15618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08" name="Google Shape;108;p13"/>
                <p:cNvSpPr txBox="1"/>
                <p:nvPr/>
              </p:nvSpPr>
              <p:spPr>
                <a:xfrm>
                  <a:off x="6304618" y="2485689"/>
                  <a:ext cx="7602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</p:grpSp>
          <p:grpSp>
            <p:nvGrpSpPr>
              <p:cNvPr id="109" name="Google Shape;109;p13"/>
              <p:cNvGrpSpPr/>
              <p:nvPr/>
            </p:nvGrpSpPr>
            <p:grpSpPr>
              <a:xfrm>
                <a:off x="492700" y="3419750"/>
                <a:ext cx="6572118" cy="311400"/>
                <a:chOff x="492700" y="2174450"/>
                <a:chExt cx="6572118" cy="311400"/>
              </a:xfrm>
            </p:grpSpPr>
            <p:sp>
              <p:nvSpPr>
                <p:cNvPr id="110" name="Google Shape;110;p13"/>
                <p:cNvSpPr txBox="1"/>
                <p:nvPr/>
              </p:nvSpPr>
              <p:spPr>
                <a:xfrm>
                  <a:off x="492700" y="2174450"/>
                  <a:ext cx="26883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11" name="Google Shape;111;p13"/>
                <p:cNvSpPr txBox="1"/>
                <p:nvPr/>
              </p:nvSpPr>
              <p:spPr>
                <a:xfrm>
                  <a:off x="3181000" y="2174450"/>
                  <a:ext cx="15618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12" name="Google Shape;112;p13"/>
                <p:cNvSpPr txBox="1"/>
                <p:nvPr/>
              </p:nvSpPr>
              <p:spPr>
                <a:xfrm>
                  <a:off x="4742800" y="2174450"/>
                  <a:ext cx="15618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13" name="Google Shape;113;p13"/>
                <p:cNvSpPr txBox="1"/>
                <p:nvPr/>
              </p:nvSpPr>
              <p:spPr>
                <a:xfrm>
                  <a:off x="6304618" y="2174450"/>
                  <a:ext cx="7602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</p:grpSp>
          <p:grpSp>
            <p:nvGrpSpPr>
              <p:cNvPr id="114" name="Google Shape;114;p13"/>
              <p:cNvGrpSpPr/>
              <p:nvPr/>
            </p:nvGrpSpPr>
            <p:grpSpPr>
              <a:xfrm>
                <a:off x="492700" y="3730989"/>
                <a:ext cx="6572118" cy="311401"/>
                <a:chOff x="492700" y="2485689"/>
                <a:chExt cx="6572118" cy="311401"/>
              </a:xfrm>
            </p:grpSpPr>
            <p:sp>
              <p:nvSpPr>
                <p:cNvPr id="115" name="Google Shape;115;p13"/>
                <p:cNvSpPr txBox="1"/>
                <p:nvPr/>
              </p:nvSpPr>
              <p:spPr>
                <a:xfrm>
                  <a:off x="492700" y="2485690"/>
                  <a:ext cx="26883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16" name="Google Shape;116;p13"/>
                <p:cNvSpPr txBox="1"/>
                <p:nvPr/>
              </p:nvSpPr>
              <p:spPr>
                <a:xfrm>
                  <a:off x="3181000" y="2485689"/>
                  <a:ext cx="15618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17" name="Google Shape;117;p13"/>
                <p:cNvSpPr txBox="1"/>
                <p:nvPr/>
              </p:nvSpPr>
              <p:spPr>
                <a:xfrm>
                  <a:off x="4742800" y="2485689"/>
                  <a:ext cx="15618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18" name="Google Shape;118;p13"/>
                <p:cNvSpPr txBox="1"/>
                <p:nvPr/>
              </p:nvSpPr>
              <p:spPr>
                <a:xfrm>
                  <a:off x="6304618" y="2485689"/>
                  <a:ext cx="7602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</p:grpSp>
          <p:grpSp>
            <p:nvGrpSpPr>
              <p:cNvPr id="119" name="Google Shape;119;p13"/>
              <p:cNvGrpSpPr/>
              <p:nvPr/>
            </p:nvGrpSpPr>
            <p:grpSpPr>
              <a:xfrm>
                <a:off x="492700" y="4042400"/>
                <a:ext cx="6572118" cy="311400"/>
                <a:chOff x="492700" y="2174450"/>
                <a:chExt cx="6572118" cy="311400"/>
              </a:xfrm>
            </p:grpSpPr>
            <p:sp>
              <p:nvSpPr>
                <p:cNvPr id="120" name="Google Shape;120;p13"/>
                <p:cNvSpPr txBox="1"/>
                <p:nvPr/>
              </p:nvSpPr>
              <p:spPr>
                <a:xfrm>
                  <a:off x="492700" y="2174450"/>
                  <a:ext cx="26883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21" name="Google Shape;121;p13"/>
                <p:cNvSpPr txBox="1"/>
                <p:nvPr/>
              </p:nvSpPr>
              <p:spPr>
                <a:xfrm>
                  <a:off x="3181000" y="2174450"/>
                  <a:ext cx="15618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22" name="Google Shape;122;p13"/>
                <p:cNvSpPr txBox="1"/>
                <p:nvPr/>
              </p:nvSpPr>
              <p:spPr>
                <a:xfrm>
                  <a:off x="4742800" y="2174450"/>
                  <a:ext cx="15618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23" name="Google Shape;123;p13"/>
                <p:cNvSpPr txBox="1"/>
                <p:nvPr/>
              </p:nvSpPr>
              <p:spPr>
                <a:xfrm>
                  <a:off x="6304618" y="2174450"/>
                  <a:ext cx="7602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</p:grpSp>
          <p:grpSp>
            <p:nvGrpSpPr>
              <p:cNvPr id="124" name="Google Shape;124;p13"/>
              <p:cNvGrpSpPr/>
              <p:nvPr/>
            </p:nvGrpSpPr>
            <p:grpSpPr>
              <a:xfrm>
                <a:off x="492700" y="4353639"/>
                <a:ext cx="6572118" cy="311401"/>
                <a:chOff x="492700" y="2485689"/>
                <a:chExt cx="6572118" cy="311401"/>
              </a:xfrm>
            </p:grpSpPr>
            <p:sp>
              <p:nvSpPr>
                <p:cNvPr id="125" name="Google Shape;125;p13"/>
                <p:cNvSpPr txBox="1"/>
                <p:nvPr/>
              </p:nvSpPr>
              <p:spPr>
                <a:xfrm>
                  <a:off x="492700" y="2485690"/>
                  <a:ext cx="26883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26" name="Google Shape;126;p13"/>
                <p:cNvSpPr txBox="1"/>
                <p:nvPr/>
              </p:nvSpPr>
              <p:spPr>
                <a:xfrm>
                  <a:off x="3181000" y="2485689"/>
                  <a:ext cx="15618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27" name="Google Shape;127;p13"/>
                <p:cNvSpPr txBox="1"/>
                <p:nvPr/>
              </p:nvSpPr>
              <p:spPr>
                <a:xfrm>
                  <a:off x="4742800" y="2485689"/>
                  <a:ext cx="15618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28" name="Google Shape;128;p13"/>
                <p:cNvSpPr txBox="1"/>
                <p:nvPr/>
              </p:nvSpPr>
              <p:spPr>
                <a:xfrm>
                  <a:off x="6304618" y="2485689"/>
                  <a:ext cx="7602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</p:grpSp>
          <p:grpSp>
            <p:nvGrpSpPr>
              <p:cNvPr id="129" name="Google Shape;129;p13"/>
              <p:cNvGrpSpPr/>
              <p:nvPr/>
            </p:nvGrpSpPr>
            <p:grpSpPr>
              <a:xfrm>
                <a:off x="492700" y="4664275"/>
                <a:ext cx="6572118" cy="311400"/>
                <a:chOff x="492700" y="2174450"/>
                <a:chExt cx="6572118" cy="311400"/>
              </a:xfrm>
            </p:grpSpPr>
            <p:sp>
              <p:nvSpPr>
                <p:cNvPr id="130" name="Google Shape;130;p13"/>
                <p:cNvSpPr txBox="1"/>
                <p:nvPr/>
              </p:nvSpPr>
              <p:spPr>
                <a:xfrm>
                  <a:off x="492700" y="2174450"/>
                  <a:ext cx="26883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31" name="Google Shape;131;p13"/>
                <p:cNvSpPr txBox="1"/>
                <p:nvPr/>
              </p:nvSpPr>
              <p:spPr>
                <a:xfrm>
                  <a:off x="3181000" y="2174450"/>
                  <a:ext cx="15618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32" name="Google Shape;132;p13"/>
                <p:cNvSpPr txBox="1"/>
                <p:nvPr/>
              </p:nvSpPr>
              <p:spPr>
                <a:xfrm>
                  <a:off x="4742800" y="2174450"/>
                  <a:ext cx="15618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33" name="Google Shape;133;p13"/>
                <p:cNvSpPr txBox="1"/>
                <p:nvPr/>
              </p:nvSpPr>
              <p:spPr>
                <a:xfrm>
                  <a:off x="6304618" y="2174450"/>
                  <a:ext cx="7602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</p:grpSp>
          <p:grpSp>
            <p:nvGrpSpPr>
              <p:cNvPr id="134" name="Google Shape;134;p13"/>
              <p:cNvGrpSpPr/>
              <p:nvPr/>
            </p:nvGrpSpPr>
            <p:grpSpPr>
              <a:xfrm>
                <a:off x="492700" y="4975514"/>
                <a:ext cx="6572118" cy="311401"/>
                <a:chOff x="492700" y="2485689"/>
                <a:chExt cx="6572118" cy="311401"/>
              </a:xfrm>
            </p:grpSpPr>
            <p:sp>
              <p:nvSpPr>
                <p:cNvPr id="135" name="Google Shape;135;p13"/>
                <p:cNvSpPr txBox="1"/>
                <p:nvPr/>
              </p:nvSpPr>
              <p:spPr>
                <a:xfrm>
                  <a:off x="492700" y="2485690"/>
                  <a:ext cx="26883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36" name="Google Shape;136;p13"/>
                <p:cNvSpPr txBox="1"/>
                <p:nvPr/>
              </p:nvSpPr>
              <p:spPr>
                <a:xfrm>
                  <a:off x="3181000" y="2485689"/>
                  <a:ext cx="15618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37" name="Google Shape;137;p13"/>
                <p:cNvSpPr txBox="1"/>
                <p:nvPr/>
              </p:nvSpPr>
              <p:spPr>
                <a:xfrm>
                  <a:off x="4742800" y="2485689"/>
                  <a:ext cx="15618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38" name="Google Shape;138;p13"/>
                <p:cNvSpPr txBox="1"/>
                <p:nvPr/>
              </p:nvSpPr>
              <p:spPr>
                <a:xfrm>
                  <a:off x="6304618" y="2485689"/>
                  <a:ext cx="7602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</p:grpSp>
          <p:grpSp>
            <p:nvGrpSpPr>
              <p:cNvPr id="139" name="Google Shape;139;p13"/>
              <p:cNvGrpSpPr/>
              <p:nvPr/>
            </p:nvGrpSpPr>
            <p:grpSpPr>
              <a:xfrm>
                <a:off x="492700" y="5286925"/>
                <a:ext cx="6572118" cy="311400"/>
                <a:chOff x="492700" y="2174450"/>
                <a:chExt cx="6572118" cy="311400"/>
              </a:xfrm>
            </p:grpSpPr>
            <p:sp>
              <p:nvSpPr>
                <p:cNvPr id="140" name="Google Shape;140;p13"/>
                <p:cNvSpPr txBox="1"/>
                <p:nvPr/>
              </p:nvSpPr>
              <p:spPr>
                <a:xfrm>
                  <a:off x="492700" y="2174450"/>
                  <a:ext cx="26883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41" name="Google Shape;141;p13"/>
                <p:cNvSpPr txBox="1"/>
                <p:nvPr/>
              </p:nvSpPr>
              <p:spPr>
                <a:xfrm>
                  <a:off x="3181000" y="2174450"/>
                  <a:ext cx="15618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42" name="Google Shape;142;p13"/>
                <p:cNvSpPr txBox="1"/>
                <p:nvPr/>
              </p:nvSpPr>
              <p:spPr>
                <a:xfrm>
                  <a:off x="4742800" y="2174450"/>
                  <a:ext cx="15618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43" name="Google Shape;143;p13"/>
                <p:cNvSpPr txBox="1"/>
                <p:nvPr/>
              </p:nvSpPr>
              <p:spPr>
                <a:xfrm>
                  <a:off x="6304618" y="2174450"/>
                  <a:ext cx="7602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</p:grpSp>
          <p:grpSp>
            <p:nvGrpSpPr>
              <p:cNvPr id="144" name="Google Shape;144;p13"/>
              <p:cNvGrpSpPr/>
              <p:nvPr/>
            </p:nvGrpSpPr>
            <p:grpSpPr>
              <a:xfrm>
                <a:off x="492700" y="5598164"/>
                <a:ext cx="6572118" cy="311401"/>
                <a:chOff x="492700" y="2485689"/>
                <a:chExt cx="6572118" cy="311401"/>
              </a:xfrm>
            </p:grpSpPr>
            <p:sp>
              <p:nvSpPr>
                <p:cNvPr id="145" name="Google Shape;145;p13"/>
                <p:cNvSpPr txBox="1"/>
                <p:nvPr/>
              </p:nvSpPr>
              <p:spPr>
                <a:xfrm>
                  <a:off x="492700" y="2485690"/>
                  <a:ext cx="26883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46" name="Google Shape;146;p13"/>
                <p:cNvSpPr txBox="1"/>
                <p:nvPr/>
              </p:nvSpPr>
              <p:spPr>
                <a:xfrm>
                  <a:off x="3181000" y="2485689"/>
                  <a:ext cx="15618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47" name="Google Shape;147;p13"/>
                <p:cNvSpPr txBox="1"/>
                <p:nvPr/>
              </p:nvSpPr>
              <p:spPr>
                <a:xfrm>
                  <a:off x="4742800" y="2485689"/>
                  <a:ext cx="15618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48" name="Google Shape;148;p13"/>
                <p:cNvSpPr txBox="1"/>
                <p:nvPr/>
              </p:nvSpPr>
              <p:spPr>
                <a:xfrm>
                  <a:off x="6304618" y="2485689"/>
                  <a:ext cx="7602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</p:grpSp>
          <p:grpSp>
            <p:nvGrpSpPr>
              <p:cNvPr id="149" name="Google Shape;149;p13"/>
              <p:cNvGrpSpPr/>
              <p:nvPr/>
            </p:nvGrpSpPr>
            <p:grpSpPr>
              <a:xfrm>
                <a:off x="492700" y="5909575"/>
                <a:ext cx="6572118" cy="311400"/>
                <a:chOff x="492700" y="2174450"/>
                <a:chExt cx="6572118" cy="311400"/>
              </a:xfrm>
            </p:grpSpPr>
            <p:sp>
              <p:nvSpPr>
                <p:cNvPr id="150" name="Google Shape;150;p13"/>
                <p:cNvSpPr txBox="1"/>
                <p:nvPr/>
              </p:nvSpPr>
              <p:spPr>
                <a:xfrm>
                  <a:off x="492700" y="2174450"/>
                  <a:ext cx="26883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51" name="Google Shape;151;p13"/>
                <p:cNvSpPr txBox="1"/>
                <p:nvPr/>
              </p:nvSpPr>
              <p:spPr>
                <a:xfrm>
                  <a:off x="3181000" y="2174450"/>
                  <a:ext cx="15618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52" name="Google Shape;152;p13"/>
                <p:cNvSpPr txBox="1"/>
                <p:nvPr/>
              </p:nvSpPr>
              <p:spPr>
                <a:xfrm>
                  <a:off x="4742800" y="2174450"/>
                  <a:ext cx="15618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53" name="Google Shape;153;p13"/>
                <p:cNvSpPr txBox="1"/>
                <p:nvPr/>
              </p:nvSpPr>
              <p:spPr>
                <a:xfrm>
                  <a:off x="6304618" y="2174450"/>
                  <a:ext cx="7602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</p:grpSp>
          <p:grpSp>
            <p:nvGrpSpPr>
              <p:cNvPr id="154" name="Google Shape;154;p13"/>
              <p:cNvGrpSpPr/>
              <p:nvPr/>
            </p:nvGrpSpPr>
            <p:grpSpPr>
              <a:xfrm>
                <a:off x="492700" y="6220814"/>
                <a:ext cx="6572118" cy="311401"/>
                <a:chOff x="492700" y="2485689"/>
                <a:chExt cx="6572118" cy="311401"/>
              </a:xfrm>
            </p:grpSpPr>
            <p:sp>
              <p:nvSpPr>
                <p:cNvPr id="155" name="Google Shape;155;p13"/>
                <p:cNvSpPr txBox="1"/>
                <p:nvPr/>
              </p:nvSpPr>
              <p:spPr>
                <a:xfrm>
                  <a:off x="492700" y="2485690"/>
                  <a:ext cx="26883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56" name="Google Shape;156;p13"/>
                <p:cNvSpPr txBox="1"/>
                <p:nvPr/>
              </p:nvSpPr>
              <p:spPr>
                <a:xfrm>
                  <a:off x="3181000" y="2485689"/>
                  <a:ext cx="15618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57" name="Google Shape;157;p13"/>
                <p:cNvSpPr txBox="1"/>
                <p:nvPr/>
              </p:nvSpPr>
              <p:spPr>
                <a:xfrm>
                  <a:off x="4742800" y="2485689"/>
                  <a:ext cx="15618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58" name="Google Shape;158;p13"/>
                <p:cNvSpPr txBox="1"/>
                <p:nvPr/>
              </p:nvSpPr>
              <p:spPr>
                <a:xfrm>
                  <a:off x="6304618" y="2485689"/>
                  <a:ext cx="7602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</p:grpSp>
          <p:grpSp>
            <p:nvGrpSpPr>
              <p:cNvPr id="159" name="Google Shape;159;p13"/>
              <p:cNvGrpSpPr/>
              <p:nvPr/>
            </p:nvGrpSpPr>
            <p:grpSpPr>
              <a:xfrm>
                <a:off x="492700" y="6532225"/>
                <a:ext cx="6572118" cy="311400"/>
                <a:chOff x="492700" y="2174450"/>
                <a:chExt cx="6572118" cy="311400"/>
              </a:xfrm>
            </p:grpSpPr>
            <p:sp>
              <p:nvSpPr>
                <p:cNvPr id="160" name="Google Shape;160;p13"/>
                <p:cNvSpPr txBox="1"/>
                <p:nvPr/>
              </p:nvSpPr>
              <p:spPr>
                <a:xfrm>
                  <a:off x="492700" y="2174450"/>
                  <a:ext cx="26883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61" name="Google Shape;161;p13"/>
                <p:cNvSpPr txBox="1"/>
                <p:nvPr/>
              </p:nvSpPr>
              <p:spPr>
                <a:xfrm>
                  <a:off x="3181000" y="2174450"/>
                  <a:ext cx="15618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62" name="Google Shape;162;p13"/>
                <p:cNvSpPr txBox="1"/>
                <p:nvPr/>
              </p:nvSpPr>
              <p:spPr>
                <a:xfrm>
                  <a:off x="4742800" y="2174450"/>
                  <a:ext cx="15618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63" name="Google Shape;163;p13"/>
                <p:cNvSpPr txBox="1"/>
                <p:nvPr/>
              </p:nvSpPr>
              <p:spPr>
                <a:xfrm>
                  <a:off x="6304618" y="2174450"/>
                  <a:ext cx="7602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</p:grpSp>
          <p:grpSp>
            <p:nvGrpSpPr>
              <p:cNvPr id="164" name="Google Shape;164;p13"/>
              <p:cNvGrpSpPr/>
              <p:nvPr/>
            </p:nvGrpSpPr>
            <p:grpSpPr>
              <a:xfrm>
                <a:off x="492700" y="6843464"/>
                <a:ext cx="6572118" cy="311401"/>
                <a:chOff x="492700" y="2485689"/>
                <a:chExt cx="6572118" cy="311401"/>
              </a:xfrm>
            </p:grpSpPr>
            <p:sp>
              <p:nvSpPr>
                <p:cNvPr id="165" name="Google Shape;165;p13"/>
                <p:cNvSpPr txBox="1"/>
                <p:nvPr/>
              </p:nvSpPr>
              <p:spPr>
                <a:xfrm>
                  <a:off x="492700" y="2485690"/>
                  <a:ext cx="26883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66" name="Google Shape;166;p13"/>
                <p:cNvSpPr txBox="1"/>
                <p:nvPr/>
              </p:nvSpPr>
              <p:spPr>
                <a:xfrm>
                  <a:off x="3181000" y="2485689"/>
                  <a:ext cx="15618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67" name="Google Shape;167;p13"/>
                <p:cNvSpPr txBox="1"/>
                <p:nvPr/>
              </p:nvSpPr>
              <p:spPr>
                <a:xfrm>
                  <a:off x="4742800" y="2485689"/>
                  <a:ext cx="15618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68" name="Google Shape;168;p13"/>
                <p:cNvSpPr txBox="1"/>
                <p:nvPr/>
              </p:nvSpPr>
              <p:spPr>
                <a:xfrm>
                  <a:off x="6304618" y="2485689"/>
                  <a:ext cx="7602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</p:grpSp>
          <p:grpSp>
            <p:nvGrpSpPr>
              <p:cNvPr id="169" name="Google Shape;169;p13"/>
              <p:cNvGrpSpPr/>
              <p:nvPr/>
            </p:nvGrpSpPr>
            <p:grpSpPr>
              <a:xfrm>
                <a:off x="492700" y="7154875"/>
                <a:ext cx="6572118" cy="311400"/>
                <a:chOff x="492700" y="2174450"/>
                <a:chExt cx="6572118" cy="311400"/>
              </a:xfrm>
            </p:grpSpPr>
            <p:sp>
              <p:nvSpPr>
                <p:cNvPr id="170" name="Google Shape;170;p13"/>
                <p:cNvSpPr txBox="1"/>
                <p:nvPr/>
              </p:nvSpPr>
              <p:spPr>
                <a:xfrm>
                  <a:off x="492700" y="2174450"/>
                  <a:ext cx="26883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71" name="Google Shape;171;p13"/>
                <p:cNvSpPr txBox="1"/>
                <p:nvPr/>
              </p:nvSpPr>
              <p:spPr>
                <a:xfrm>
                  <a:off x="3181000" y="2174450"/>
                  <a:ext cx="15618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72" name="Google Shape;172;p13"/>
                <p:cNvSpPr txBox="1"/>
                <p:nvPr/>
              </p:nvSpPr>
              <p:spPr>
                <a:xfrm>
                  <a:off x="4742800" y="2174450"/>
                  <a:ext cx="15618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73" name="Google Shape;173;p13"/>
                <p:cNvSpPr txBox="1"/>
                <p:nvPr/>
              </p:nvSpPr>
              <p:spPr>
                <a:xfrm>
                  <a:off x="6304618" y="2174450"/>
                  <a:ext cx="7602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</p:grpSp>
          <p:grpSp>
            <p:nvGrpSpPr>
              <p:cNvPr id="174" name="Google Shape;174;p13"/>
              <p:cNvGrpSpPr/>
              <p:nvPr/>
            </p:nvGrpSpPr>
            <p:grpSpPr>
              <a:xfrm>
                <a:off x="492700" y="7466114"/>
                <a:ext cx="6572118" cy="311401"/>
                <a:chOff x="492700" y="2485689"/>
                <a:chExt cx="6572118" cy="311401"/>
              </a:xfrm>
            </p:grpSpPr>
            <p:sp>
              <p:nvSpPr>
                <p:cNvPr id="175" name="Google Shape;175;p13"/>
                <p:cNvSpPr txBox="1"/>
                <p:nvPr/>
              </p:nvSpPr>
              <p:spPr>
                <a:xfrm>
                  <a:off x="492700" y="2485690"/>
                  <a:ext cx="26883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76" name="Google Shape;176;p13"/>
                <p:cNvSpPr txBox="1"/>
                <p:nvPr/>
              </p:nvSpPr>
              <p:spPr>
                <a:xfrm>
                  <a:off x="3181000" y="2485689"/>
                  <a:ext cx="15618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77" name="Google Shape;177;p13"/>
                <p:cNvSpPr txBox="1"/>
                <p:nvPr/>
              </p:nvSpPr>
              <p:spPr>
                <a:xfrm>
                  <a:off x="4742800" y="2485689"/>
                  <a:ext cx="15618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78" name="Google Shape;178;p13"/>
                <p:cNvSpPr txBox="1"/>
                <p:nvPr/>
              </p:nvSpPr>
              <p:spPr>
                <a:xfrm>
                  <a:off x="6304618" y="2485689"/>
                  <a:ext cx="7602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</p:grpSp>
          <p:grpSp>
            <p:nvGrpSpPr>
              <p:cNvPr id="179" name="Google Shape;179;p13"/>
              <p:cNvGrpSpPr/>
              <p:nvPr/>
            </p:nvGrpSpPr>
            <p:grpSpPr>
              <a:xfrm>
                <a:off x="492700" y="7777525"/>
                <a:ext cx="6572118" cy="311400"/>
                <a:chOff x="492700" y="2174450"/>
                <a:chExt cx="6572118" cy="311400"/>
              </a:xfrm>
            </p:grpSpPr>
            <p:sp>
              <p:nvSpPr>
                <p:cNvPr id="180" name="Google Shape;180;p13"/>
                <p:cNvSpPr txBox="1"/>
                <p:nvPr/>
              </p:nvSpPr>
              <p:spPr>
                <a:xfrm>
                  <a:off x="492700" y="2174450"/>
                  <a:ext cx="26883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81" name="Google Shape;181;p13"/>
                <p:cNvSpPr txBox="1"/>
                <p:nvPr/>
              </p:nvSpPr>
              <p:spPr>
                <a:xfrm>
                  <a:off x="3181000" y="2174450"/>
                  <a:ext cx="15618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82" name="Google Shape;182;p13"/>
                <p:cNvSpPr txBox="1"/>
                <p:nvPr/>
              </p:nvSpPr>
              <p:spPr>
                <a:xfrm>
                  <a:off x="4742800" y="2174450"/>
                  <a:ext cx="15618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83" name="Google Shape;183;p13"/>
                <p:cNvSpPr txBox="1"/>
                <p:nvPr/>
              </p:nvSpPr>
              <p:spPr>
                <a:xfrm>
                  <a:off x="6304618" y="2174450"/>
                  <a:ext cx="7602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</p:grpSp>
          <p:grpSp>
            <p:nvGrpSpPr>
              <p:cNvPr id="184" name="Google Shape;184;p13"/>
              <p:cNvGrpSpPr/>
              <p:nvPr/>
            </p:nvGrpSpPr>
            <p:grpSpPr>
              <a:xfrm>
                <a:off x="492700" y="8088764"/>
                <a:ext cx="6572118" cy="311401"/>
                <a:chOff x="492700" y="2485689"/>
                <a:chExt cx="6572118" cy="311401"/>
              </a:xfrm>
            </p:grpSpPr>
            <p:sp>
              <p:nvSpPr>
                <p:cNvPr id="185" name="Google Shape;185;p13"/>
                <p:cNvSpPr txBox="1"/>
                <p:nvPr/>
              </p:nvSpPr>
              <p:spPr>
                <a:xfrm>
                  <a:off x="492700" y="2485690"/>
                  <a:ext cx="26883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86" name="Google Shape;186;p13"/>
                <p:cNvSpPr txBox="1"/>
                <p:nvPr/>
              </p:nvSpPr>
              <p:spPr>
                <a:xfrm>
                  <a:off x="3181000" y="2485689"/>
                  <a:ext cx="15618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87" name="Google Shape;187;p13"/>
                <p:cNvSpPr txBox="1"/>
                <p:nvPr/>
              </p:nvSpPr>
              <p:spPr>
                <a:xfrm>
                  <a:off x="4742800" y="2485689"/>
                  <a:ext cx="15618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88" name="Google Shape;188;p13"/>
                <p:cNvSpPr txBox="1"/>
                <p:nvPr/>
              </p:nvSpPr>
              <p:spPr>
                <a:xfrm>
                  <a:off x="6304618" y="2485689"/>
                  <a:ext cx="7602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</p:grpSp>
          <p:grpSp>
            <p:nvGrpSpPr>
              <p:cNvPr id="189" name="Google Shape;189;p13"/>
              <p:cNvGrpSpPr/>
              <p:nvPr/>
            </p:nvGrpSpPr>
            <p:grpSpPr>
              <a:xfrm>
                <a:off x="492700" y="8400175"/>
                <a:ext cx="6572118" cy="311400"/>
                <a:chOff x="492700" y="2174450"/>
                <a:chExt cx="6572118" cy="311400"/>
              </a:xfrm>
            </p:grpSpPr>
            <p:sp>
              <p:nvSpPr>
                <p:cNvPr id="190" name="Google Shape;190;p13"/>
                <p:cNvSpPr txBox="1"/>
                <p:nvPr/>
              </p:nvSpPr>
              <p:spPr>
                <a:xfrm>
                  <a:off x="492700" y="2174450"/>
                  <a:ext cx="26883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91" name="Google Shape;191;p13"/>
                <p:cNvSpPr txBox="1"/>
                <p:nvPr/>
              </p:nvSpPr>
              <p:spPr>
                <a:xfrm>
                  <a:off x="3181000" y="2174450"/>
                  <a:ext cx="15618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92" name="Google Shape;192;p13"/>
                <p:cNvSpPr txBox="1"/>
                <p:nvPr/>
              </p:nvSpPr>
              <p:spPr>
                <a:xfrm>
                  <a:off x="4742800" y="2174450"/>
                  <a:ext cx="15618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93" name="Google Shape;193;p13"/>
                <p:cNvSpPr txBox="1"/>
                <p:nvPr/>
              </p:nvSpPr>
              <p:spPr>
                <a:xfrm>
                  <a:off x="6304618" y="2174450"/>
                  <a:ext cx="7602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</p:grpSp>
          <p:grpSp>
            <p:nvGrpSpPr>
              <p:cNvPr id="194" name="Google Shape;194;p13"/>
              <p:cNvGrpSpPr/>
              <p:nvPr/>
            </p:nvGrpSpPr>
            <p:grpSpPr>
              <a:xfrm>
                <a:off x="492700" y="8711414"/>
                <a:ext cx="6572118" cy="311401"/>
                <a:chOff x="492700" y="2485689"/>
                <a:chExt cx="6572118" cy="311401"/>
              </a:xfrm>
            </p:grpSpPr>
            <p:sp>
              <p:nvSpPr>
                <p:cNvPr id="195" name="Google Shape;195;p13"/>
                <p:cNvSpPr txBox="1"/>
                <p:nvPr/>
              </p:nvSpPr>
              <p:spPr>
                <a:xfrm>
                  <a:off x="492700" y="2485690"/>
                  <a:ext cx="26883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96" name="Google Shape;196;p13"/>
                <p:cNvSpPr txBox="1"/>
                <p:nvPr/>
              </p:nvSpPr>
              <p:spPr>
                <a:xfrm>
                  <a:off x="3181000" y="2485689"/>
                  <a:ext cx="15618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97" name="Google Shape;197;p13"/>
                <p:cNvSpPr txBox="1"/>
                <p:nvPr/>
              </p:nvSpPr>
              <p:spPr>
                <a:xfrm>
                  <a:off x="4742800" y="2485689"/>
                  <a:ext cx="15618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198" name="Google Shape;198;p13"/>
                <p:cNvSpPr txBox="1"/>
                <p:nvPr/>
              </p:nvSpPr>
              <p:spPr>
                <a:xfrm>
                  <a:off x="6304618" y="2485689"/>
                  <a:ext cx="7602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</p:grpSp>
          <p:grpSp>
            <p:nvGrpSpPr>
              <p:cNvPr id="199" name="Google Shape;199;p13"/>
              <p:cNvGrpSpPr/>
              <p:nvPr/>
            </p:nvGrpSpPr>
            <p:grpSpPr>
              <a:xfrm>
                <a:off x="492700" y="9022825"/>
                <a:ext cx="6572118" cy="311400"/>
                <a:chOff x="492700" y="2174450"/>
                <a:chExt cx="6572118" cy="311400"/>
              </a:xfrm>
            </p:grpSpPr>
            <p:sp>
              <p:nvSpPr>
                <p:cNvPr id="200" name="Google Shape;200;p13"/>
                <p:cNvSpPr txBox="1"/>
                <p:nvPr/>
              </p:nvSpPr>
              <p:spPr>
                <a:xfrm>
                  <a:off x="492700" y="2174450"/>
                  <a:ext cx="26883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201" name="Google Shape;201;p13"/>
                <p:cNvSpPr txBox="1"/>
                <p:nvPr/>
              </p:nvSpPr>
              <p:spPr>
                <a:xfrm>
                  <a:off x="3181000" y="2174450"/>
                  <a:ext cx="15618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202" name="Google Shape;202;p13"/>
                <p:cNvSpPr txBox="1"/>
                <p:nvPr/>
              </p:nvSpPr>
              <p:spPr>
                <a:xfrm>
                  <a:off x="4742800" y="2174450"/>
                  <a:ext cx="15618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203" name="Google Shape;203;p13"/>
                <p:cNvSpPr txBox="1"/>
                <p:nvPr/>
              </p:nvSpPr>
              <p:spPr>
                <a:xfrm>
                  <a:off x="6304618" y="2174450"/>
                  <a:ext cx="7602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</p:grpSp>
          <p:grpSp>
            <p:nvGrpSpPr>
              <p:cNvPr id="204" name="Google Shape;204;p13"/>
              <p:cNvGrpSpPr/>
              <p:nvPr/>
            </p:nvGrpSpPr>
            <p:grpSpPr>
              <a:xfrm>
                <a:off x="492700" y="9334064"/>
                <a:ext cx="6572118" cy="311401"/>
                <a:chOff x="492700" y="2485689"/>
                <a:chExt cx="6572118" cy="311401"/>
              </a:xfrm>
            </p:grpSpPr>
            <p:sp>
              <p:nvSpPr>
                <p:cNvPr id="205" name="Google Shape;205;p13"/>
                <p:cNvSpPr txBox="1"/>
                <p:nvPr/>
              </p:nvSpPr>
              <p:spPr>
                <a:xfrm>
                  <a:off x="492700" y="2485690"/>
                  <a:ext cx="26883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206" name="Google Shape;206;p13"/>
                <p:cNvSpPr txBox="1"/>
                <p:nvPr/>
              </p:nvSpPr>
              <p:spPr>
                <a:xfrm>
                  <a:off x="3181000" y="2485689"/>
                  <a:ext cx="15618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207" name="Google Shape;207;p13"/>
                <p:cNvSpPr txBox="1"/>
                <p:nvPr/>
              </p:nvSpPr>
              <p:spPr>
                <a:xfrm>
                  <a:off x="4742800" y="2485689"/>
                  <a:ext cx="15618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208" name="Google Shape;208;p13"/>
                <p:cNvSpPr txBox="1"/>
                <p:nvPr/>
              </p:nvSpPr>
              <p:spPr>
                <a:xfrm>
                  <a:off x="6304618" y="2485689"/>
                  <a:ext cx="760200" cy="3114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</p:grpSp>
          <p:grpSp>
            <p:nvGrpSpPr>
              <p:cNvPr id="209" name="Google Shape;209;p13"/>
              <p:cNvGrpSpPr/>
              <p:nvPr/>
            </p:nvGrpSpPr>
            <p:grpSpPr>
              <a:xfrm>
                <a:off x="492700" y="9645475"/>
                <a:ext cx="6572118" cy="311400"/>
                <a:chOff x="492700" y="2174450"/>
                <a:chExt cx="6572118" cy="311400"/>
              </a:xfrm>
            </p:grpSpPr>
            <p:sp>
              <p:nvSpPr>
                <p:cNvPr id="210" name="Google Shape;210;p13"/>
                <p:cNvSpPr txBox="1"/>
                <p:nvPr/>
              </p:nvSpPr>
              <p:spPr>
                <a:xfrm>
                  <a:off x="492700" y="2174450"/>
                  <a:ext cx="26883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211" name="Google Shape;211;p13"/>
                <p:cNvSpPr txBox="1"/>
                <p:nvPr/>
              </p:nvSpPr>
              <p:spPr>
                <a:xfrm>
                  <a:off x="3181000" y="2174450"/>
                  <a:ext cx="15618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212" name="Google Shape;212;p13"/>
                <p:cNvSpPr txBox="1"/>
                <p:nvPr/>
              </p:nvSpPr>
              <p:spPr>
                <a:xfrm>
                  <a:off x="4742800" y="2174450"/>
                  <a:ext cx="15618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  <p:sp>
              <p:nvSpPr>
                <p:cNvPr id="213" name="Google Shape;213;p13"/>
                <p:cNvSpPr txBox="1"/>
                <p:nvPr/>
              </p:nvSpPr>
              <p:spPr>
                <a:xfrm>
                  <a:off x="6304618" y="2174450"/>
                  <a:ext cx="760200" cy="311400"/>
                </a:xfrm>
                <a:prstGeom prst="rect">
                  <a:avLst/>
                </a:prstGeom>
                <a:solidFill>
                  <a:srgbClr val="AAA993">
                    <a:alpha val="15000"/>
                  </a:srgbClr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chemeClr val="dk2"/>
                    </a:solidFill>
                  </a:endParaRPr>
                </a:p>
              </p:txBody>
            </p:sp>
          </p:grp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