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DM Sans"/>
      <p:regular r:id="rId8"/>
      <p:bold r:id="rId9"/>
      <p:italic r:id="rId10"/>
      <p:boldItalic r:id="rId11"/>
    </p:embeddedFont>
    <p:embeddedFont>
      <p:font typeface="Bodoni Moda SemiBol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94">
          <p15:clr>
            <a:srgbClr val="747775"/>
          </p15:clr>
        </p15:guide>
        <p15:guide id="2" pos="2891">
          <p15:clr>
            <a:srgbClr val="747775"/>
          </p15:clr>
        </p15:guide>
        <p15:guide id="3" pos="3175">
          <p15:clr>
            <a:srgbClr val="747775"/>
          </p15:clr>
        </p15:guide>
        <p15:guide id="4" pos="294">
          <p15:clr>
            <a:srgbClr val="747775"/>
          </p15:clr>
        </p15:guide>
        <p15:guide id="5" pos="2115">
          <p15:clr>
            <a:srgbClr val="747775"/>
          </p15:clr>
        </p15:guide>
        <p15:guide id="6" pos="5839">
          <p15:clr>
            <a:srgbClr val="747775"/>
          </p15:clr>
        </p15:guide>
        <p15:guide id="7" pos="6042">
          <p15:clr>
            <a:srgbClr val="747775"/>
          </p15:clr>
        </p15:guide>
        <p15:guide id="8" pos="344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4"/>
        <p:guide pos="2891"/>
        <p:guide pos="3175"/>
        <p:guide pos="294"/>
        <p:guide pos="2115"/>
        <p:guide pos="5839"/>
        <p:guide pos="6042"/>
        <p:guide pos="344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DMSans-boldItalic.fntdata"/><Relationship Id="rId10" Type="http://schemas.openxmlformats.org/officeDocument/2006/relationships/font" Target="fonts/DMSans-italic.fntdata"/><Relationship Id="rId13" Type="http://schemas.openxmlformats.org/officeDocument/2006/relationships/font" Target="fonts/BodoniModaSemiBold-bold.fntdata"/><Relationship Id="rId12" Type="http://schemas.openxmlformats.org/officeDocument/2006/relationships/font" Target="fonts/BodoniModa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DMSans-bold.fntdata"/><Relationship Id="rId15" Type="http://schemas.openxmlformats.org/officeDocument/2006/relationships/font" Target="fonts/BodoniModaSemiBold-boldItalic.fntdata"/><Relationship Id="rId14" Type="http://schemas.openxmlformats.org/officeDocument/2006/relationships/font" Target="fonts/BodoniModa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DM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0ff3af2db_1_6: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90ff3af2d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895485" y="3423076"/>
            <a:ext cx="2985366" cy="1205941"/>
          </a:xfrm>
          <a:custGeom>
            <a:rect b="b" l="l" r="r" t="t"/>
            <a:pathLst>
              <a:path extrusionOk="0" h="18834" w="76489">
                <a:moveTo>
                  <a:pt x="46" y="0"/>
                </a:moveTo>
                <a:lnTo>
                  <a:pt x="0" y="18834"/>
                </a:lnTo>
                <a:lnTo>
                  <a:pt x="76489" y="18834"/>
                </a:lnTo>
                <a:lnTo>
                  <a:pt x="76489" y="73"/>
                </a:lnTo>
              </a:path>
            </a:pathLst>
          </a:custGeom>
          <a:noFill/>
          <a:ln cap="flat" cmpd="sng" w="19050">
            <a:solidFill>
              <a:srgbClr val="DFD9DC"/>
            </a:solidFill>
            <a:prstDash val="solid"/>
            <a:round/>
            <a:headEnd len="med" w="med" type="none"/>
            <a:tailEnd len="med" w="med" type="none"/>
          </a:ln>
        </p:spPr>
      </p:sp>
      <p:pic>
        <p:nvPicPr>
          <p:cNvPr id="55" name="Google Shape;55;p13"/>
          <p:cNvPicPr preferRelativeResize="0"/>
          <p:nvPr/>
        </p:nvPicPr>
        <p:blipFill rotWithShape="1">
          <a:blip r:embed="rId3">
            <a:alphaModFix/>
          </a:blip>
          <a:srcRect b="0" l="0" r="13013" t="10370"/>
          <a:stretch/>
        </p:blipFill>
        <p:spPr>
          <a:xfrm>
            <a:off x="5040000" y="1398025"/>
            <a:ext cx="4123150" cy="6374374"/>
          </a:xfrm>
          <a:prstGeom prst="rect">
            <a:avLst/>
          </a:prstGeom>
          <a:noFill/>
          <a:ln>
            <a:noFill/>
          </a:ln>
        </p:spPr>
      </p:pic>
      <p:grpSp>
        <p:nvGrpSpPr>
          <p:cNvPr id="56" name="Google Shape;56;p13"/>
          <p:cNvGrpSpPr/>
          <p:nvPr/>
        </p:nvGrpSpPr>
        <p:grpSpPr>
          <a:xfrm>
            <a:off x="191975" y="199275"/>
            <a:ext cx="336400" cy="120600"/>
            <a:chOff x="191975" y="199275"/>
            <a:chExt cx="336400" cy="120600"/>
          </a:xfrm>
        </p:grpSpPr>
        <p:sp>
          <p:nvSpPr>
            <p:cNvPr id="57" name="Google Shape;57;p13"/>
            <p:cNvSpPr/>
            <p:nvPr/>
          </p:nvSpPr>
          <p:spPr>
            <a:xfrm>
              <a:off x="191975" y="199275"/>
              <a:ext cx="120600" cy="120600"/>
            </a:xfrm>
            <a:prstGeom prst="ellipse">
              <a:avLst/>
            </a:prstGeom>
            <a:solidFill>
              <a:srgbClr val="9464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p:nvPr/>
          </p:nvSpPr>
          <p:spPr>
            <a:xfrm rot="5400000">
              <a:off x="329875" y="229000"/>
              <a:ext cx="119700" cy="61500"/>
            </a:xfrm>
            <a:prstGeom prst="triangle">
              <a:avLst>
                <a:gd fmla="val 50000" name="adj"/>
              </a:avLst>
            </a:prstGeom>
            <a:solidFill>
              <a:srgbClr val="9464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p:nvPr/>
          </p:nvSpPr>
          <p:spPr>
            <a:xfrm rot="5400000">
              <a:off x="437775" y="229000"/>
              <a:ext cx="119700" cy="61500"/>
            </a:xfrm>
            <a:prstGeom prst="triangle">
              <a:avLst>
                <a:gd fmla="val 50000" name="adj"/>
              </a:avLst>
            </a:prstGeom>
            <a:solidFill>
              <a:srgbClr val="9464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60" name="Google Shape;60;p13"/>
          <p:cNvGrpSpPr/>
          <p:nvPr/>
        </p:nvGrpSpPr>
        <p:grpSpPr>
          <a:xfrm>
            <a:off x="5040000" y="199275"/>
            <a:ext cx="336400" cy="120600"/>
            <a:chOff x="191975" y="199275"/>
            <a:chExt cx="336400" cy="120600"/>
          </a:xfrm>
        </p:grpSpPr>
        <p:sp>
          <p:nvSpPr>
            <p:cNvPr id="61" name="Google Shape;61;p13"/>
            <p:cNvSpPr/>
            <p:nvPr/>
          </p:nvSpPr>
          <p:spPr>
            <a:xfrm>
              <a:off x="191975" y="199275"/>
              <a:ext cx="120600" cy="120600"/>
            </a:xfrm>
            <a:prstGeom prst="ellipse">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rot="5400000">
              <a:off x="329875" y="229000"/>
              <a:ext cx="119700" cy="61500"/>
            </a:xfrm>
            <a:prstGeom prst="triangle">
              <a:avLst>
                <a:gd fmla="val 50000" name="adj"/>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rot="5400000">
              <a:off x="437775" y="229000"/>
              <a:ext cx="119700" cy="61500"/>
            </a:xfrm>
            <a:prstGeom prst="triangle">
              <a:avLst>
                <a:gd fmla="val 50000" name="adj"/>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64" name="Google Shape;64;p13"/>
          <p:cNvPicPr preferRelativeResize="0"/>
          <p:nvPr/>
        </p:nvPicPr>
        <p:blipFill rotWithShape="1">
          <a:blip r:embed="rId4">
            <a:alphaModFix/>
          </a:blip>
          <a:srcRect b="0" l="48428" r="7040" t="0"/>
          <a:stretch/>
        </p:blipFill>
        <p:spPr>
          <a:xfrm flipH="1">
            <a:off x="466852" y="476250"/>
            <a:ext cx="1871098" cy="2801200"/>
          </a:xfrm>
          <a:prstGeom prst="rect">
            <a:avLst/>
          </a:prstGeom>
          <a:noFill/>
          <a:ln>
            <a:noFill/>
          </a:ln>
        </p:spPr>
      </p:pic>
      <p:sp>
        <p:nvSpPr>
          <p:cNvPr id="65" name="Google Shape;65;p13"/>
          <p:cNvSpPr txBox="1"/>
          <p:nvPr/>
        </p:nvSpPr>
        <p:spPr>
          <a:xfrm>
            <a:off x="2608975" y="930850"/>
            <a:ext cx="20310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2900">
                <a:latin typeface="Bodoni Moda SemiBold"/>
                <a:ea typeface="Bodoni Moda SemiBold"/>
                <a:cs typeface="Bodoni Moda SemiBold"/>
                <a:sym typeface="Bodoni Moda SemiBold"/>
              </a:rPr>
              <a:t>Additional </a:t>
            </a:r>
            <a:endParaRPr sz="2900">
              <a:latin typeface="Bodoni Moda SemiBold"/>
              <a:ea typeface="Bodoni Moda SemiBold"/>
              <a:cs typeface="Bodoni Moda SemiBold"/>
              <a:sym typeface="Bodoni Moda SemiBold"/>
            </a:endParaRPr>
          </a:p>
          <a:p>
            <a:pPr indent="0" lvl="0" marL="0" rtl="0" algn="l">
              <a:spcBef>
                <a:spcPts val="0"/>
              </a:spcBef>
              <a:spcAft>
                <a:spcPts val="0"/>
              </a:spcAft>
              <a:buNone/>
            </a:pPr>
            <a:r>
              <a:rPr lang="ru" sz="2900">
                <a:latin typeface="Bodoni Moda SemiBold"/>
                <a:ea typeface="Bodoni Moda SemiBold"/>
                <a:cs typeface="Bodoni Moda SemiBold"/>
                <a:sym typeface="Bodoni Moda SemiBold"/>
              </a:rPr>
              <a:t>Offers</a:t>
            </a:r>
            <a:endParaRPr sz="2900">
              <a:latin typeface="Bodoni Moda SemiBold"/>
              <a:ea typeface="Bodoni Moda SemiBold"/>
              <a:cs typeface="Bodoni Moda SemiBold"/>
              <a:sym typeface="Bodoni Moda SemiBold"/>
            </a:endParaRPr>
          </a:p>
        </p:txBody>
      </p:sp>
      <p:sp>
        <p:nvSpPr>
          <p:cNvPr id="66" name="Google Shape;66;p13"/>
          <p:cNvSpPr/>
          <p:nvPr/>
        </p:nvSpPr>
        <p:spPr>
          <a:xfrm>
            <a:off x="2669875" y="-1825"/>
            <a:ext cx="1912225" cy="470850"/>
          </a:xfrm>
          <a:custGeom>
            <a:rect b="b" l="l" r="r" t="t"/>
            <a:pathLst>
              <a:path extrusionOk="0" h="18834" w="76489">
                <a:moveTo>
                  <a:pt x="46" y="0"/>
                </a:moveTo>
                <a:lnTo>
                  <a:pt x="0" y="18834"/>
                </a:lnTo>
                <a:lnTo>
                  <a:pt x="76489" y="18834"/>
                </a:lnTo>
                <a:lnTo>
                  <a:pt x="76489" y="73"/>
                </a:lnTo>
              </a:path>
            </a:pathLst>
          </a:custGeom>
          <a:noFill/>
          <a:ln cap="flat" cmpd="sng" w="19050">
            <a:solidFill>
              <a:srgbClr val="946440"/>
            </a:solidFill>
            <a:prstDash val="solid"/>
            <a:round/>
            <a:headEnd len="med" w="med" type="none"/>
            <a:tailEnd len="med" w="med" type="none"/>
          </a:ln>
        </p:spPr>
      </p:sp>
      <p:sp>
        <p:nvSpPr>
          <p:cNvPr id="67" name="Google Shape;67;p13"/>
          <p:cNvSpPr txBox="1"/>
          <p:nvPr/>
        </p:nvSpPr>
        <p:spPr>
          <a:xfrm>
            <a:off x="2669875" y="2056536"/>
            <a:ext cx="2031000" cy="1269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100">
                <a:latin typeface="DM Sans"/>
                <a:ea typeface="DM Sans"/>
                <a:cs typeface="DM Sans"/>
                <a:sym typeface="DM Sans"/>
              </a:rPr>
              <a:t>Euismod tincidunt ut laoreet dolore magna aliquam erat volutpat. Ut wisi enim ad </a:t>
            </a:r>
            <a:endParaRPr sz="1100">
              <a:latin typeface="DM Sans"/>
              <a:ea typeface="DM Sans"/>
              <a:cs typeface="DM Sans"/>
              <a:sym typeface="DM Sans"/>
            </a:endParaRPr>
          </a:p>
          <a:p>
            <a:pPr indent="0" lvl="0" marL="0" rtl="0" algn="l">
              <a:lnSpc>
                <a:spcPct val="130000"/>
              </a:lnSpc>
              <a:spcBef>
                <a:spcPts val="0"/>
              </a:spcBef>
              <a:spcAft>
                <a:spcPts val="0"/>
              </a:spcAft>
              <a:buNone/>
            </a:pPr>
            <a:r>
              <a:rPr lang="ru" sz="1100">
                <a:latin typeface="DM Sans"/>
                <a:ea typeface="DM Sans"/>
                <a:cs typeface="DM Sans"/>
                <a:sym typeface="DM Sans"/>
              </a:rPr>
              <a:t>minim veniam, quis nostrud exerci tation ullamcorper suscipit lobortis nisl.</a:t>
            </a:r>
            <a:endParaRPr sz="1100">
              <a:latin typeface="DM Sans"/>
              <a:ea typeface="DM Sans"/>
              <a:cs typeface="DM Sans"/>
              <a:sym typeface="DM Sans"/>
            </a:endParaRPr>
          </a:p>
        </p:txBody>
      </p:sp>
      <p:sp>
        <p:nvSpPr>
          <p:cNvPr id="68" name="Google Shape;68;p13"/>
          <p:cNvSpPr txBox="1"/>
          <p:nvPr/>
        </p:nvSpPr>
        <p:spPr>
          <a:xfrm>
            <a:off x="466850" y="3346723"/>
            <a:ext cx="2031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DM Sans"/>
                <a:ea typeface="DM Sans"/>
                <a:cs typeface="DM Sans"/>
                <a:sym typeface="DM Sans"/>
              </a:rPr>
              <a:t>mail@example.com</a:t>
            </a:r>
            <a:endParaRPr sz="900">
              <a:latin typeface="DM Sans"/>
              <a:ea typeface="DM Sans"/>
              <a:cs typeface="DM Sans"/>
              <a:sym typeface="DM Sans"/>
            </a:endParaRPr>
          </a:p>
        </p:txBody>
      </p:sp>
      <p:pic>
        <p:nvPicPr>
          <p:cNvPr id="69" name="Google Shape;69;p13"/>
          <p:cNvPicPr preferRelativeResize="0"/>
          <p:nvPr/>
        </p:nvPicPr>
        <p:blipFill>
          <a:blip r:embed="rId5">
            <a:alphaModFix/>
          </a:blip>
          <a:stretch>
            <a:fillRect/>
          </a:stretch>
        </p:blipFill>
        <p:spPr>
          <a:xfrm>
            <a:off x="466850" y="4137553"/>
            <a:ext cx="4123152" cy="2078749"/>
          </a:xfrm>
          <a:prstGeom prst="rect">
            <a:avLst/>
          </a:prstGeom>
          <a:noFill/>
          <a:ln>
            <a:noFill/>
          </a:ln>
        </p:spPr>
      </p:pic>
      <p:sp>
        <p:nvSpPr>
          <p:cNvPr id="70" name="Google Shape;70;p13"/>
          <p:cNvSpPr txBox="1"/>
          <p:nvPr/>
        </p:nvSpPr>
        <p:spPr>
          <a:xfrm>
            <a:off x="3215400" y="6285050"/>
            <a:ext cx="1374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DM Sans"/>
                <a:ea typeface="DM Sans"/>
                <a:cs typeface="DM Sans"/>
                <a:sym typeface="DM Sans"/>
              </a:rPr>
              <a:t>www.siteshop.com</a:t>
            </a:r>
            <a:endParaRPr sz="900">
              <a:latin typeface="DM Sans"/>
              <a:ea typeface="DM Sans"/>
              <a:cs typeface="DM Sans"/>
              <a:sym typeface="DM Sans"/>
            </a:endParaRPr>
          </a:p>
        </p:txBody>
      </p:sp>
      <p:sp>
        <p:nvSpPr>
          <p:cNvPr id="71" name="Google Shape;71;p13"/>
          <p:cNvSpPr txBox="1"/>
          <p:nvPr/>
        </p:nvSpPr>
        <p:spPr>
          <a:xfrm>
            <a:off x="466850" y="6989325"/>
            <a:ext cx="2202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DM Sans"/>
                <a:ea typeface="DM Sans"/>
                <a:cs typeface="DM Sans"/>
                <a:sym typeface="DM Sans"/>
              </a:rPr>
              <a:t>Address: 16340 Walsh Glens Apt. 838,</a:t>
            </a:r>
            <a:endParaRPr sz="900">
              <a:latin typeface="DM Sans"/>
              <a:ea typeface="DM Sans"/>
              <a:cs typeface="DM Sans"/>
              <a:sym typeface="DM Sans"/>
            </a:endParaRPr>
          </a:p>
          <a:p>
            <a:pPr indent="0" lvl="0" marL="0" rtl="0" algn="l">
              <a:lnSpc>
                <a:spcPct val="130000"/>
              </a:lnSpc>
              <a:spcBef>
                <a:spcPts val="0"/>
              </a:spcBef>
              <a:spcAft>
                <a:spcPts val="0"/>
              </a:spcAft>
              <a:buNone/>
            </a:pPr>
            <a:r>
              <a:rPr lang="ru" sz="900">
                <a:latin typeface="DM Sans"/>
                <a:ea typeface="DM Sans"/>
                <a:cs typeface="DM Sans"/>
                <a:sym typeface="DM Sans"/>
              </a:rPr>
              <a:t>Volkmanburgh, North Carolina, 61448 </a:t>
            </a:r>
            <a:endParaRPr sz="900">
              <a:latin typeface="DM Sans"/>
              <a:ea typeface="DM Sans"/>
              <a:cs typeface="DM Sans"/>
              <a:sym typeface="DM Sans"/>
            </a:endParaRPr>
          </a:p>
        </p:txBody>
      </p:sp>
      <p:sp>
        <p:nvSpPr>
          <p:cNvPr id="72" name="Google Shape;72;p13"/>
          <p:cNvSpPr/>
          <p:nvPr/>
        </p:nvSpPr>
        <p:spPr>
          <a:xfrm>
            <a:off x="8866900" y="0"/>
            <a:ext cx="1184750" cy="1697175"/>
          </a:xfrm>
          <a:custGeom>
            <a:rect b="b" l="l" r="r" t="t"/>
            <a:pathLst>
              <a:path extrusionOk="0" h="67887" w="47390">
                <a:moveTo>
                  <a:pt x="0" y="0"/>
                </a:moveTo>
                <a:lnTo>
                  <a:pt x="0" y="67887"/>
                </a:lnTo>
                <a:lnTo>
                  <a:pt x="47390" y="67748"/>
                </a:lnTo>
              </a:path>
            </a:pathLst>
          </a:custGeom>
          <a:noFill/>
          <a:ln cap="flat" cmpd="sng" w="19050">
            <a:solidFill>
              <a:srgbClr val="946440"/>
            </a:solidFill>
            <a:prstDash val="solid"/>
            <a:round/>
            <a:headEnd len="med" w="med" type="none"/>
            <a:tailEnd len="med" w="med" type="none"/>
          </a:ln>
        </p:spPr>
      </p:sp>
      <p:sp>
        <p:nvSpPr>
          <p:cNvPr id="73" name="Google Shape;73;p13"/>
          <p:cNvSpPr txBox="1"/>
          <p:nvPr/>
        </p:nvSpPr>
        <p:spPr>
          <a:xfrm>
            <a:off x="5381987" y="260425"/>
            <a:ext cx="4481100" cy="230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7500">
                <a:latin typeface="Bodoni Moda SemiBold"/>
                <a:ea typeface="Bodoni Moda SemiBold"/>
                <a:cs typeface="Bodoni Moda SemiBold"/>
                <a:sym typeface="Bodoni Moda SemiBold"/>
              </a:rPr>
              <a:t>Bifold </a:t>
            </a:r>
            <a:endParaRPr sz="7500">
              <a:latin typeface="Bodoni Moda SemiBold"/>
              <a:ea typeface="Bodoni Moda SemiBold"/>
              <a:cs typeface="Bodoni Moda SemiBold"/>
              <a:sym typeface="Bodoni Moda SemiBold"/>
            </a:endParaRPr>
          </a:p>
          <a:p>
            <a:pPr indent="0" lvl="0" marL="0" rtl="0" algn="l">
              <a:spcBef>
                <a:spcPts val="0"/>
              </a:spcBef>
              <a:spcAft>
                <a:spcPts val="0"/>
              </a:spcAft>
              <a:buNone/>
            </a:pPr>
            <a:r>
              <a:rPr lang="ru" sz="7500">
                <a:latin typeface="Bodoni Moda SemiBold"/>
                <a:ea typeface="Bodoni Moda SemiBold"/>
                <a:cs typeface="Bodoni Moda SemiBold"/>
                <a:sym typeface="Bodoni Moda SemiBold"/>
              </a:rPr>
              <a:t>Brochure</a:t>
            </a:r>
            <a:endParaRPr sz="7500">
              <a:latin typeface="Bodoni Moda SemiBold"/>
              <a:ea typeface="Bodoni Moda SemiBold"/>
              <a:cs typeface="Bodoni Moda SemiBold"/>
              <a:sym typeface="Bodoni Moda SemiBold"/>
            </a:endParaRPr>
          </a:p>
        </p:txBody>
      </p:sp>
      <p:sp>
        <p:nvSpPr>
          <p:cNvPr id="74" name="Google Shape;74;p13"/>
          <p:cNvSpPr txBox="1"/>
          <p:nvPr/>
        </p:nvSpPr>
        <p:spPr>
          <a:xfrm>
            <a:off x="5465925" y="2461706"/>
            <a:ext cx="20310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2300">
                <a:latin typeface="DM Sans"/>
                <a:ea typeface="DM Sans"/>
                <a:cs typeface="DM Sans"/>
                <a:sym typeface="DM Sans"/>
              </a:rPr>
              <a:t>Special Sale</a:t>
            </a:r>
            <a:endParaRPr sz="2300">
              <a:latin typeface="DM Sans"/>
              <a:ea typeface="DM Sans"/>
              <a:cs typeface="DM Sans"/>
              <a:sym typeface="DM Sans"/>
            </a:endParaRPr>
          </a:p>
        </p:txBody>
      </p:sp>
      <p:grpSp>
        <p:nvGrpSpPr>
          <p:cNvPr id="75" name="Google Shape;75;p13"/>
          <p:cNvGrpSpPr/>
          <p:nvPr/>
        </p:nvGrpSpPr>
        <p:grpSpPr>
          <a:xfrm>
            <a:off x="9163150" y="5468375"/>
            <a:ext cx="425100" cy="2304100"/>
            <a:chOff x="9163150" y="5468375"/>
            <a:chExt cx="425100" cy="2304100"/>
          </a:xfrm>
        </p:grpSpPr>
        <p:grpSp>
          <p:nvGrpSpPr>
            <p:cNvPr id="76" name="Google Shape;76;p13"/>
            <p:cNvGrpSpPr/>
            <p:nvPr/>
          </p:nvGrpSpPr>
          <p:grpSpPr>
            <a:xfrm>
              <a:off x="9163150" y="5468375"/>
              <a:ext cx="425100" cy="2304100"/>
              <a:chOff x="9163150" y="5468375"/>
              <a:chExt cx="425100" cy="2304100"/>
            </a:xfrm>
          </p:grpSpPr>
          <p:sp>
            <p:nvSpPr>
              <p:cNvPr id="77" name="Google Shape;77;p13"/>
              <p:cNvSpPr/>
              <p:nvPr/>
            </p:nvSpPr>
            <p:spPr>
              <a:xfrm>
                <a:off x="9163150" y="5868075"/>
                <a:ext cx="425100" cy="1904400"/>
              </a:xfrm>
              <a:prstGeom prst="rect">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3"/>
              <p:cNvSpPr/>
              <p:nvPr/>
            </p:nvSpPr>
            <p:spPr>
              <a:xfrm>
                <a:off x="9163150" y="5468375"/>
                <a:ext cx="425100" cy="399600"/>
              </a:xfrm>
              <a:prstGeom prst="rect">
                <a:avLst/>
              </a:prstGeom>
              <a:solidFill>
                <a:srgbClr val="EAE8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9" name="Google Shape;79;p13"/>
            <p:cNvSpPr txBox="1"/>
            <p:nvPr/>
          </p:nvSpPr>
          <p:spPr>
            <a:xfrm rot="-5400000">
              <a:off x="8675800" y="6579272"/>
              <a:ext cx="1399800" cy="215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DM Sans"/>
                  <a:ea typeface="DM Sans"/>
                  <a:cs typeface="DM Sans"/>
                  <a:sym typeface="DM Sans"/>
                </a:rPr>
                <a:t> October 2025</a:t>
              </a:r>
              <a:endParaRPr>
                <a:latin typeface="DM Sans"/>
                <a:ea typeface="DM Sans"/>
                <a:cs typeface="DM Sans"/>
                <a:sym typeface="DM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4"/>
          <p:cNvPicPr preferRelativeResize="0"/>
          <p:nvPr/>
        </p:nvPicPr>
        <p:blipFill>
          <a:blip r:embed="rId3">
            <a:alphaModFix/>
          </a:blip>
          <a:stretch>
            <a:fillRect/>
          </a:stretch>
        </p:blipFill>
        <p:spPr>
          <a:xfrm>
            <a:off x="473251" y="5710872"/>
            <a:ext cx="2407874" cy="2061527"/>
          </a:xfrm>
          <a:prstGeom prst="rect">
            <a:avLst/>
          </a:prstGeom>
          <a:noFill/>
          <a:ln>
            <a:noFill/>
          </a:ln>
        </p:spPr>
      </p:pic>
      <p:sp>
        <p:nvSpPr>
          <p:cNvPr id="85" name="Google Shape;85;p14"/>
          <p:cNvSpPr/>
          <p:nvPr/>
        </p:nvSpPr>
        <p:spPr>
          <a:xfrm>
            <a:off x="8873650" y="0"/>
            <a:ext cx="1184750" cy="1490120"/>
          </a:xfrm>
          <a:custGeom>
            <a:rect b="b" l="l" r="r" t="t"/>
            <a:pathLst>
              <a:path extrusionOk="0" h="67887" w="47390">
                <a:moveTo>
                  <a:pt x="0" y="0"/>
                </a:moveTo>
                <a:lnTo>
                  <a:pt x="0" y="67887"/>
                </a:lnTo>
                <a:lnTo>
                  <a:pt x="47390" y="67748"/>
                </a:lnTo>
              </a:path>
            </a:pathLst>
          </a:custGeom>
          <a:noFill/>
          <a:ln cap="flat" cmpd="sng" w="19050">
            <a:solidFill>
              <a:srgbClr val="946440"/>
            </a:solidFill>
            <a:prstDash val="solid"/>
            <a:round/>
            <a:headEnd len="med" w="med" type="none"/>
            <a:tailEnd len="med" w="med" type="none"/>
          </a:ln>
        </p:spPr>
      </p:sp>
      <p:sp>
        <p:nvSpPr>
          <p:cNvPr id="86" name="Google Shape;86;p14"/>
          <p:cNvSpPr/>
          <p:nvPr/>
        </p:nvSpPr>
        <p:spPr>
          <a:xfrm>
            <a:off x="5045900" y="0"/>
            <a:ext cx="4545600" cy="6266100"/>
          </a:xfrm>
          <a:prstGeom prst="rect">
            <a:avLst/>
          </a:prstGeom>
          <a:solidFill>
            <a:srgbClr val="EEED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4"/>
          <p:cNvSpPr/>
          <p:nvPr/>
        </p:nvSpPr>
        <p:spPr>
          <a:xfrm flipH="1">
            <a:off x="-12" y="0"/>
            <a:ext cx="1685662" cy="2117565"/>
          </a:xfrm>
          <a:custGeom>
            <a:rect b="b" l="l" r="r" t="t"/>
            <a:pathLst>
              <a:path extrusionOk="0" h="67887" w="47390">
                <a:moveTo>
                  <a:pt x="0" y="0"/>
                </a:moveTo>
                <a:lnTo>
                  <a:pt x="0" y="67887"/>
                </a:lnTo>
                <a:lnTo>
                  <a:pt x="47390" y="67748"/>
                </a:lnTo>
              </a:path>
            </a:pathLst>
          </a:custGeom>
          <a:noFill/>
          <a:ln cap="flat" cmpd="sng" w="19050">
            <a:solidFill>
              <a:srgbClr val="DFD9DC"/>
            </a:solidFill>
            <a:prstDash val="solid"/>
            <a:round/>
            <a:headEnd len="med" w="med" type="none"/>
            <a:tailEnd len="med" w="med" type="none"/>
          </a:ln>
        </p:spPr>
      </p:sp>
      <p:pic>
        <p:nvPicPr>
          <p:cNvPr id="88" name="Google Shape;88;p14"/>
          <p:cNvPicPr preferRelativeResize="0"/>
          <p:nvPr/>
        </p:nvPicPr>
        <p:blipFill rotWithShape="1">
          <a:blip r:embed="rId4">
            <a:alphaModFix/>
          </a:blip>
          <a:srcRect b="27144" l="12219" r="15048" t="1005"/>
          <a:stretch/>
        </p:blipFill>
        <p:spPr>
          <a:xfrm flipH="1" rot="10800000">
            <a:off x="473250" y="473125"/>
            <a:ext cx="4121400" cy="2714700"/>
          </a:xfrm>
          <a:prstGeom prst="round1Rect">
            <a:avLst>
              <a:gd fmla="val 50000" name="adj"/>
            </a:avLst>
          </a:prstGeom>
          <a:noFill/>
          <a:ln>
            <a:noFill/>
          </a:ln>
        </p:spPr>
      </p:pic>
      <p:grpSp>
        <p:nvGrpSpPr>
          <p:cNvPr id="89" name="Google Shape;89;p14"/>
          <p:cNvGrpSpPr/>
          <p:nvPr/>
        </p:nvGrpSpPr>
        <p:grpSpPr>
          <a:xfrm>
            <a:off x="3364842" y="1981823"/>
            <a:ext cx="1206000" cy="1206000"/>
            <a:chOff x="3364842" y="1981823"/>
            <a:chExt cx="1206000" cy="1206000"/>
          </a:xfrm>
        </p:grpSpPr>
        <p:sp>
          <p:nvSpPr>
            <p:cNvPr id="90" name="Google Shape;90;p14"/>
            <p:cNvSpPr/>
            <p:nvPr/>
          </p:nvSpPr>
          <p:spPr>
            <a:xfrm>
              <a:off x="3364842" y="1981823"/>
              <a:ext cx="1206000" cy="1206000"/>
            </a:xfrm>
            <a:prstGeom prst="ellipse">
              <a:avLst/>
            </a:prstGeom>
            <a:solidFill>
              <a:srgbClr val="1A34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1" name="Google Shape;91;p14"/>
            <p:cNvGrpSpPr/>
            <p:nvPr/>
          </p:nvGrpSpPr>
          <p:grpSpPr>
            <a:xfrm>
              <a:off x="3556092" y="2162348"/>
              <a:ext cx="823500" cy="813284"/>
              <a:chOff x="3537076" y="2152775"/>
              <a:chExt cx="823500" cy="813284"/>
            </a:xfrm>
          </p:grpSpPr>
          <p:sp>
            <p:nvSpPr>
              <p:cNvPr id="92" name="Google Shape;92;p14"/>
              <p:cNvSpPr txBox="1"/>
              <p:nvPr/>
            </p:nvSpPr>
            <p:spPr>
              <a:xfrm>
                <a:off x="3537076" y="2152775"/>
                <a:ext cx="8235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4200">
                    <a:solidFill>
                      <a:schemeClr val="lt1"/>
                    </a:solidFill>
                    <a:latin typeface="DM Sans"/>
                    <a:ea typeface="DM Sans"/>
                    <a:cs typeface="DM Sans"/>
                    <a:sym typeface="DM Sans"/>
                  </a:rPr>
                  <a:t>25</a:t>
                </a:r>
                <a:endParaRPr b="1" sz="4200">
                  <a:solidFill>
                    <a:schemeClr val="lt1"/>
                  </a:solidFill>
                  <a:latin typeface="DM Sans"/>
                  <a:ea typeface="DM Sans"/>
                  <a:cs typeface="DM Sans"/>
                  <a:sym typeface="DM Sans"/>
                </a:endParaRPr>
              </a:p>
            </p:txBody>
          </p:sp>
          <p:sp>
            <p:nvSpPr>
              <p:cNvPr id="93" name="Google Shape;93;p14"/>
              <p:cNvSpPr txBox="1"/>
              <p:nvPr/>
            </p:nvSpPr>
            <p:spPr>
              <a:xfrm>
                <a:off x="3537076" y="2688859"/>
                <a:ext cx="8235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DM Sans"/>
                    <a:ea typeface="DM Sans"/>
                    <a:cs typeface="DM Sans"/>
                    <a:sym typeface="DM Sans"/>
                  </a:rPr>
                  <a:t>% OFF</a:t>
                </a:r>
                <a:endParaRPr sz="1800">
                  <a:solidFill>
                    <a:schemeClr val="lt1"/>
                  </a:solidFill>
                  <a:latin typeface="DM Sans"/>
                  <a:ea typeface="DM Sans"/>
                  <a:cs typeface="DM Sans"/>
                  <a:sym typeface="DM Sans"/>
                </a:endParaRPr>
              </a:p>
            </p:txBody>
          </p:sp>
        </p:grpSp>
      </p:grpSp>
      <p:sp>
        <p:nvSpPr>
          <p:cNvPr id="94" name="Google Shape;94;p14"/>
          <p:cNvSpPr txBox="1"/>
          <p:nvPr/>
        </p:nvSpPr>
        <p:spPr>
          <a:xfrm>
            <a:off x="457506" y="3542068"/>
            <a:ext cx="41214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600">
                <a:latin typeface="Bodoni Moda SemiBold"/>
                <a:ea typeface="Bodoni Moda SemiBold"/>
                <a:cs typeface="Bodoni Moda SemiBold"/>
                <a:sym typeface="Bodoni Moda SemiBold"/>
              </a:rPr>
              <a:t>Best Price</a:t>
            </a:r>
            <a:endParaRPr sz="5600">
              <a:latin typeface="Bodoni Moda SemiBold"/>
              <a:ea typeface="Bodoni Moda SemiBold"/>
              <a:cs typeface="Bodoni Moda SemiBold"/>
              <a:sym typeface="Bodoni Moda SemiBold"/>
            </a:endParaRPr>
          </a:p>
        </p:txBody>
      </p:sp>
      <p:sp>
        <p:nvSpPr>
          <p:cNvPr id="95" name="Google Shape;95;p14"/>
          <p:cNvSpPr txBox="1"/>
          <p:nvPr/>
        </p:nvSpPr>
        <p:spPr>
          <a:xfrm>
            <a:off x="471175" y="4596600"/>
            <a:ext cx="4121400" cy="829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100">
                <a:latin typeface="DM Sans"/>
                <a:ea typeface="DM Sans"/>
                <a:cs typeface="DM Sans"/>
                <a:sym typeface="DM Sans"/>
              </a:rPr>
              <a:t>Ut wisi enim ad minim veniam, quis nostrud exerci tation ullamcorper suscipit lobortis nisl ut aliquip ex ea commodo consequat. Duis autem vel eum iriure dolor in hendrerit in vulputate velit esse consequat.</a:t>
            </a:r>
            <a:endParaRPr sz="1100">
              <a:latin typeface="DM Sans"/>
              <a:ea typeface="DM Sans"/>
              <a:cs typeface="DM Sans"/>
              <a:sym typeface="DM Sans"/>
            </a:endParaRPr>
          </a:p>
        </p:txBody>
      </p:sp>
      <p:grpSp>
        <p:nvGrpSpPr>
          <p:cNvPr id="96" name="Google Shape;96;p14"/>
          <p:cNvGrpSpPr/>
          <p:nvPr/>
        </p:nvGrpSpPr>
        <p:grpSpPr>
          <a:xfrm>
            <a:off x="2310020" y="5418526"/>
            <a:ext cx="1206000" cy="1206000"/>
            <a:chOff x="3364842" y="1981823"/>
            <a:chExt cx="1206000" cy="1206000"/>
          </a:xfrm>
        </p:grpSpPr>
        <p:sp>
          <p:nvSpPr>
            <p:cNvPr id="97" name="Google Shape;97;p14"/>
            <p:cNvSpPr/>
            <p:nvPr/>
          </p:nvSpPr>
          <p:spPr>
            <a:xfrm>
              <a:off x="3364842" y="1981823"/>
              <a:ext cx="1206000" cy="1206000"/>
            </a:xfrm>
            <a:prstGeom prst="ellipse">
              <a:avLst/>
            </a:prstGeom>
            <a:solidFill>
              <a:srgbClr val="1A34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8" name="Google Shape;98;p14"/>
            <p:cNvGrpSpPr/>
            <p:nvPr/>
          </p:nvGrpSpPr>
          <p:grpSpPr>
            <a:xfrm>
              <a:off x="3556092" y="2162348"/>
              <a:ext cx="823500" cy="813284"/>
              <a:chOff x="3537076" y="2152775"/>
              <a:chExt cx="823500" cy="813284"/>
            </a:xfrm>
          </p:grpSpPr>
          <p:sp>
            <p:nvSpPr>
              <p:cNvPr id="99" name="Google Shape;99;p14"/>
              <p:cNvSpPr txBox="1"/>
              <p:nvPr/>
            </p:nvSpPr>
            <p:spPr>
              <a:xfrm>
                <a:off x="3537076" y="2152775"/>
                <a:ext cx="8235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4200">
                    <a:solidFill>
                      <a:schemeClr val="lt1"/>
                    </a:solidFill>
                    <a:latin typeface="DM Sans"/>
                    <a:ea typeface="DM Sans"/>
                    <a:cs typeface="DM Sans"/>
                    <a:sym typeface="DM Sans"/>
                  </a:rPr>
                  <a:t>30</a:t>
                </a:r>
                <a:endParaRPr b="1" sz="4200">
                  <a:solidFill>
                    <a:schemeClr val="lt1"/>
                  </a:solidFill>
                  <a:latin typeface="DM Sans"/>
                  <a:ea typeface="DM Sans"/>
                  <a:cs typeface="DM Sans"/>
                  <a:sym typeface="DM Sans"/>
                </a:endParaRPr>
              </a:p>
            </p:txBody>
          </p:sp>
          <p:sp>
            <p:nvSpPr>
              <p:cNvPr id="100" name="Google Shape;100;p14"/>
              <p:cNvSpPr txBox="1"/>
              <p:nvPr/>
            </p:nvSpPr>
            <p:spPr>
              <a:xfrm>
                <a:off x="3537076" y="2688859"/>
                <a:ext cx="8235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DM Sans"/>
                    <a:ea typeface="DM Sans"/>
                    <a:cs typeface="DM Sans"/>
                    <a:sym typeface="DM Sans"/>
                  </a:rPr>
                  <a:t>% OFF</a:t>
                </a:r>
                <a:endParaRPr sz="1800">
                  <a:solidFill>
                    <a:schemeClr val="lt1"/>
                  </a:solidFill>
                  <a:latin typeface="DM Sans"/>
                  <a:ea typeface="DM Sans"/>
                  <a:cs typeface="DM Sans"/>
                  <a:sym typeface="DM Sans"/>
                </a:endParaRPr>
              </a:p>
            </p:txBody>
          </p:sp>
        </p:grpSp>
      </p:grpSp>
      <p:sp>
        <p:nvSpPr>
          <p:cNvPr id="101" name="Google Shape;101;p14"/>
          <p:cNvSpPr/>
          <p:nvPr/>
        </p:nvSpPr>
        <p:spPr>
          <a:xfrm rot="10800000">
            <a:off x="3676202" y="7564908"/>
            <a:ext cx="3699773" cy="215367"/>
          </a:xfrm>
          <a:custGeom>
            <a:rect b="b" l="l" r="r" t="t"/>
            <a:pathLst>
              <a:path extrusionOk="0" h="18834" w="76489">
                <a:moveTo>
                  <a:pt x="46" y="0"/>
                </a:moveTo>
                <a:lnTo>
                  <a:pt x="0" y="18834"/>
                </a:lnTo>
                <a:lnTo>
                  <a:pt x="76489" y="18834"/>
                </a:lnTo>
                <a:lnTo>
                  <a:pt x="76489" y="73"/>
                </a:lnTo>
              </a:path>
            </a:pathLst>
          </a:custGeom>
          <a:noFill/>
          <a:ln cap="flat" cmpd="sng" w="19050">
            <a:solidFill>
              <a:srgbClr val="946440"/>
            </a:solidFill>
            <a:prstDash val="solid"/>
            <a:round/>
            <a:headEnd len="med" w="med" type="none"/>
            <a:tailEnd len="med" w="med" type="none"/>
          </a:ln>
        </p:spPr>
      </p:sp>
      <p:sp>
        <p:nvSpPr>
          <p:cNvPr id="102" name="Google Shape;102;p14"/>
          <p:cNvSpPr txBox="1"/>
          <p:nvPr/>
        </p:nvSpPr>
        <p:spPr>
          <a:xfrm>
            <a:off x="5456456" y="353962"/>
            <a:ext cx="4121400" cy="69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500">
                <a:latin typeface="Bodoni Moda SemiBold"/>
                <a:ea typeface="Bodoni Moda SemiBold"/>
                <a:cs typeface="Bodoni Moda SemiBold"/>
                <a:sym typeface="Bodoni Moda SemiBold"/>
              </a:rPr>
              <a:t>Modern Chair</a:t>
            </a:r>
            <a:endParaRPr sz="4500">
              <a:latin typeface="Bodoni Moda SemiBold"/>
              <a:ea typeface="Bodoni Moda SemiBold"/>
              <a:cs typeface="Bodoni Moda SemiBold"/>
              <a:sym typeface="Bodoni Moda SemiBold"/>
            </a:endParaRPr>
          </a:p>
        </p:txBody>
      </p:sp>
      <p:sp>
        <p:nvSpPr>
          <p:cNvPr id="103" name="Google Shape;103;p14"/>
          <p:cNvSpPr txBox="1"/>
          <p:nvPr/>
        </p:nvSpPr>
        <p:spPr>
          <a:xfrm>
            <a:off x="5470125" y="1136275"/>
            <a:ext cx="3944700" cy="829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100">
                <a:latin typeface="DM Sans"/>
                <a:ea typeface="DM Sans"/>
                <a:cs typeface="DM Sans"/>
                <a:sym typeface="DM Sans"/>
              </a:rPr>
              <a:t>Consectetuer adipiscing elit, sed diam nonummy nibh euismod tincidunt ut laoreet dolore magna aliquam erat volutpat. Ut wisi enim ad minim veniam, quis nostrud exerci tation ullamcorper suscipit lobortis nisl ut aliquip.</a:t>
            </a:r>
            <a:endParaRPr sz="1100">
              <a:latin typeface="DM Sans"/>
              <a:ea typeface="DM Sans"/>
              <a:cs typeface="DM Sans"/>
              <a:sym typeface="DM Sans"/>
            </a:endParaRPr>
          </a:p>
        </p:txBody>
      </p:sp>
      <p:sp>
        <p:nvSpPr>
          <p:cNvPr id="104" name="Google Shape;104;p14"/>
          <p:cNvSpPr txBox="1"/>
          <p:nvPr/>
        </p:nvSpPr>
        <p:spPr>
          <a:xfrm>
            <a:off x="5456452" y="2274706"/>
            <a:ext cx="2746200" cy="1015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300">
                <a:latin typeface="Bodoni Moda SemiBold"/>
                <a:ea typeface="Bodoni Moda SemiBold"/>
                <a:cs typeface="Bodoni Moda SemiBold"/>
                <a:sym typeface="Bodoni Moda SemiBold"/>
              </a:rPr>
              <a:t>New</a:t>
            </a:r>
            <a:endParaRPr sz="3300">
              <a:latin typeface="Bodoni Moda SemiBold"/>
              <a:ea typeface="Bodoni Moda SemiBold"/>
              <a:cs typeface="Bodoni Moda SemiBold"/>
              <a:sym typeface="Bodoni Moda SemiBold"/>
            </a:endParaRPr>
          </a:p>
          <a:p>
            <a:pPr indent="0" lvl="0" marL="0" rtl="0" algn="l">
              <a:spcBef>
                <a:spcPts val="0"/>
              </a:spcBef>
              <a:spcAft>
                <a:spcPts val="0"/>
              </a:spcAft>
              <a:buNone/>
            </a:pPr>
            <a:r>
              <a:rPr lang="ru" sz="3300">
                <a:latin typeface="Bodoni Moda SemiBold"/>
                <a:ea typeface="Bodoni Moda SemiBold"/>
                <a:cs typeface="Bodoni Moda SemiBold"/>
                <a:sym typeface="Bodoni Moda SemiBold"/>
              </a:rPr>
              <a:t>Collection</a:t>
            </a:r>
            <a:endParaRPr sz="3300">
              <a:latin typeface="Bodoni Moda SemiBold"/>
              <a:ea typeface="Bodoni Moda SemiBold"/>
              <a:cs typeface="Bodoni Moda SemiBold"/>
              <a:sym typeface="Bodoni Moda SemiBold"/>
            </a:endParaRPr>
          </a:p>
        </p:txBody>
      </p:sp>
      <p:sp>
        <p:nvSpPr>
          <p:cNvPr id="105" name="Google Shape;105;p14"/>
          <p:cNvSpPr txBox="1"/>
          <p:nvPr/>
        </p:nvSpPr>
        <p:spPr>
          <a:xfrm>
            <a:off x="5470125" y="3561450"/>
            <a:ext cx="1968900" cy="1490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100">
                <a:latin typeface="DM Sans"/>
                <a:ea typeface="DM Sans"/>
                <a:cs typeface="DM Sans"/>
                <a:sym typeface="DM Sans"/>
              </a:rPr>
              <a:t>Tincidunt ut laoreet dolore magna aliquam erat volutpat. Ut wisi enim ad minim veniam, quis nostrud exerci tation ullamcorper suscipit lobortis nisl ut aliquip ex ea commodo </a:t>
            </a:r>
            <a:r>
              <a:rPr lang="ru" sz="1100">
                <a:solidFill>
                  <a:schemeClr val="dk1"/>
                </a:solidFill>
                <a:latin typeface="DM Sans"/>
                <a:ea typeface="DM Sans"/>
                <a:cs typeface="DM Sans"/>
                <a:sym typeface="DM Sans"/>
              </a:rPr>
              <a:t>laoreet </a:t>
            </a:r>
            <a:r>
              <a:rPr lang="ru" sz="1100">
                <a:latin typeface="DM Sans"/>
                <a:ea typeface="DM Sans"/>
                <a:cs typeface="DM Sans"/>
                <a:sym typeface="DM Sans"/>
              </a:rPr>
              <a:t>consequat.</a:t>
            </a:r>
            <a:endParaRPr sz="1100">
              <a:latin typeface="DM Sans"/>
              <a:ea typeface="DM Sans"/>
              <a:cs typeface="DM Sans"/>
              <a:sym typeface="DM Sans"/>
            </a:endParaRPr>
          </a:p>
        </p:txBody>
      </p:sp>
      <p:pic>
        <p:nvPicPr>
          <p:cNvPr id="106" name="Google Shape;106;p14"/>
          <p:cNvPicPr preferRelativeResize="0"/>
          <p:nvPr/>
        </p:nvPicPr>
        <p:blipFill rotWithShape="1">
          <a:blip r:embed="rId5">
            <a:alphaModFix/>
          </a:blip>
          <a:srcRect b="0" l="28039" r="15824" t="5846"/>
          <a:stretch/>
        </p:blipFill>
        <p:spPr>
          <a:xfrm>
            <a:off x="7706425" y="2369450"/>
            <a:ext cx="2351976" cy="2631850"/>
          </a:xfrm>
          <a:prstGeom prst="rect">
            <a:avLst/>
          </a:prstGeom>
          <a:noFill/>
          <a:ln>
            <a:noFill/>
          </a:ln>
        </p:spPr>
      </p:pic>
      <p:grpSp>
        <p:nvGrpSpPr>
          <p:cNvPr id="107" name="Google Shape;107;p14"/>
          <p:cNvGrpSpPr/>
          <p:nvPr/>
        </p:nvGrpSpPr>
        <p:grpSpPr>
          <a:xfrm rot="5400000">
            <a:off x="9499369" y="7087184"/>
            <a:ext cx="336400" cy="120600"/>
            <a:chOff x="191975" y="199275"/>
            <a:chExt cx="336400" cy="120600"/>
          </a:xfrm>
        </p:grpSpPr>
        <p:sp>
          <p:nvSpPr>
            <p:cNvPr id="108" name="Google Shape;108;p14"/>
            <p:cNvSpPr/>
            <p:nvPr/>
          </p:nvSpPr>
          <p:spPr>
            <a:xfrm>
              <a:off x="191975" y="199275"/>
              <a:ext cx="120600" cy="120600"/>
            </a:xfrm>
            <a:prstGeom prst="ellipse">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4"/>
            <p:cNvSpPr/>
            <p:nvPr/>
          </p:nvSpPr>
          <p:spPr>
            <a:xfrm rot="5400000">
              <a:off x="329875" y="229000"/>
              <a:ext cx="119700" cy="61500"/>
            </a:xfrm>
            <a:prstGeom prst="triangle">
              <a:avLst>
                <a:gd fmla="val 50000" name="adj"/>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4"/>
            <p:cNvSpPr/>
            <p:nvPr/>
          </p:nvSpPr>
          <p:spPr>
            <a:xfrm rot="5400000">
              <a:off x="437775" y="229000"/>
              <a:ext cx="119700" cy="61500"/>
            </a:xfrm>
            <a:prstGeom prst="triangle">
              <a:avLst>
                <a:gd fmla="val 50000" name="adj"/>
              </a:avLst>
            </a:prstGeom>
            <a:solidFill>
              <a:srgbClr val="DB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111" name="Google Shape;111;p14"/>
          <p:cNvPicPr preferRelativeResize="0"/>
          <p:nvPr/>
        </p:nvPicPr>
        <p:blipFill rotWithShape="1">
          <a:blip r:embed="rId6">
            <a:alphaModFix/>
          </a:blip>
          <a:srcRect b="16364" l="0" r="5401" t="42143"/>
          <a:stretch/>
        </p:blipFill>
        <p:spPr>
          <a:xfrm flipH="1">
            <a:off x="3676250" y="5691375"/>
            <a:ext cx="5593800" cy="1636800"/>
          </a:xfrm>
          <a:prstGeom prst="round1Rect">
            <a:avLst>
              <a:gd fmla="val 50000"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