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M Sans Medium"/>
      <p:regular r:id="rId7"/>
      <p:bold r:id="rId8"/>
      <p:italic r:id="rId9"/>
      <p:boldItalic r:id="rId10"/>
    </p:embeddedFont>
    <p:embeddedFont>
      <p:font typeface="Josefin Sans"/>
      <p:regular r:id="rId11"/>
      <p:bold r:id="rId12"/>
      <p:italic r:id="rId13"/>
      <p:boldItalic r:id="rId14"/>
    </p:embeddedFont>
    <p:embeddedFont>
      <p:font typeface="Caveat Brush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regular.fntdata"/><Relationship Id="rId10" Type="http://schemas.openxmlformats.org/officeDocument/2006/relationships/font" Target="fonts/DMSansMedium-boldItalic.fntdata"/><Relationship Id="rId13" Type="http://schemas.openxmlformats.org/officeDocument/2006/relationships/font" Target="fonts/JosefinSans-italic.fntdata"/><Relationship Id="rId12" Type="http://schemas.openxmlformats.org/officeDocument/2006/relationships/font" Target="fonts/Josefin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MSansMedium-italic.fntdata"/><Relationship Id="rId15" Type="http://schemas.openxmlformats.org/officeDocument/2006/relationships/font" Target="fonts/CaveatBrush-regular.fntdata"/><Relationship Id="rId14" Type="http://schemas.openxmlformats.org/officeDocument/2006/relationships/font" Target="fonts/Josefi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MSansMedium-regular.fntdata"/><Relationship Id="rId8" Type="http://schemas.openxmlformats.org/officeDocument/2006/relationships/font" Target="fonts/DM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825950" y="352425"/>
            <a:ext cx="3908100" cy="892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666666">
                <a:alpha val="37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58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The Best</a:t>
            </a:r>
            <a:endParaRPr b="1" sz="58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35300" y="1066800"/>
            <a:ext cx="66894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100">
                <a:solidFill>
                  <a:srgbClr val="536E75"/>
                </a:solidFill>
                <a:latin typeface="Caveat Brush"/>
                <a:ea typeface="Caveat Brush"/>
                <a:cs typeface="Caveat Brush"/>
                <a:sym typeface="Caveat Brush"/>
              </a:rPr>
              <a:t>Summer Bucket List</a:t>
            </a:r>
            <a:endParaRPr sz="7100">
              <a:solidFill>
                <a:srgbClr val="536E75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47700" y="2226375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1. Bike Ride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47700" y="2629587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2. Have a BBQ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47700" y="3032799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3. Road Trip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47700" y="3436011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4. Go Fishing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47700" y="3839222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5. Go to the Zoo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47700" y="4242434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6. Read 8+ Books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47700" y="4645646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7. Camp in the Backyard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47700" y="5048858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8. Go to the Beach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47700" y="5452070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9. Catch Bugs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47700" y="5855282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10. Fly a Kite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47700" y="6258493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11. Jump on a Trampoline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47700" y="6661705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12. Walk for ice Cream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47700" y="7064917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13. Build a Sand Castle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47700" y="7468129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14. Have a Water Fight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47700" y="7871341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15. Have a Picnic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47700" y="8274553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16. Make Bird Feeders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647700" y="8677764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17. Collect Sea Shells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47700" y="9080976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18. Play Lawn Twister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47700" y="9484188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19. Climb Trees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647700" y="9887400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20. Go to the Zoo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200525" y="2226375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21. Play Swing Ball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200525" y="2629587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22. Visit a Farm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200525" y="3032799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23. Go to the Park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200525" y="3436011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24. Family Sleepover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200525" y="3839222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25. Movie Night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200525" y="4242434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26. Visit a Museum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00525" y="4645646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27. Play Board Game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200525" y="5048858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28. Go Pond Dipping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200525" y="5452070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29. Make Bird Feeders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200525" y="5855282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30. Collect Sea Shells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200525" y="6258493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31. Play Lawn Twister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200525" y="6661705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32. Climb Trees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200525" y="7064917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33. Have a Water Fight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200525" y="7468129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34. Have a BBQ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200525" y="7871341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35. Bike Ride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200525" y="8274553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36. Road Trip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200525" y="8677764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37. Go Fishing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200525" y="9080976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38. Walk for ice Cream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200525" y="9484188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39. Have a Water Fight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200525" y="9887400"/>
            <a:ext cx="305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72F40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40. Have a Picnic</a:t>
            </a:r>
            <a:endParaRPr sz="1800">
              <a:solidFill>
                <a:srgbClr val="272F40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grpSp>
        <p:nvGrpSpPr>
          <p:cNvPr id="97" name="Google Shape;97;p13"/>
          <p:cNvGrpSpPr/>
          <p:nvPr/>
        </p:nvGrpSpPr>
        <p:grpSpPr>
          <a:xfrm>
            <a:off x="593887" y="488250"/>
            <a:ext cx="6372226" cy="588075"/>
            <a:chOff x="647693" y="478725"/>
            <a:chExt cx="6372226" cy="588075"/>
          </a:xfrm>
        </p:grpSpPr>
        <p:pic>
          <p:nvPicPr>
            <p:cNvPr id="98" name="Google Shape;9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7693" y="478725"/>
              <a:ext cx="1522851" cy="5880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flipH="1">
              <a:off x="5497068" y="478725"/>
              <a:ext cx="1522851" cy="5880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