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y="5143500" cx="9144000"/>
  <p:notesSz cx="6858000" cy="9144000"/>
  <p:embeddedFontLst>
    <p:embeddedFont>
      <p:font typeface="Open Sans SemiBold"/>
      <p:regular r:id="rId35"/>
      <p:bold r:id="rId36"/>
      <p:italic r:id="rId37"/>
      <p:boldItalic r:id="rId38"/>
    </p:embeddedFont>
    <p:embeddedFont>
      <p:font typeface="Open Sans ExtraBold"/>
      <p:bold r:id="rId39"/>
      <p:boldItalic r:id="rId40"/>
    </p:embeddedFont>
    <p:embeddedFont>
      <p:font typeface="Open Sans Medium"/>
      <p:regular r:id="rId41"/>
      <p:bold r:id="rId42"/>
      <p:italic r:id="rId43"/>
      <p:boldItalic r:id="rId44"/>
    </p:embeddedFont>
    <p:embeddedFont>
      <p:font typeface="Open Sans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ExtraBold-boldItalic.fntdata"/><Relationship Id="rId20" Type="http://schemas.openxmlformats.org/officeDocument/2006/relationships/slide" Target="slides/slide16.xml"/><Relationship Id="rId42" Type="http://schemas.openxmlformats.org/officeDocument/2006/relationships/font" Target="fonts/OpenSansMedium-bold.fntdata"/><Relationship Id="rId41" Type="http://schemas.openxmlformats.org/officeDocument/2006/relationships/font" Target="fonts/OpenSansMedium-regular.fntdata"/><Relationship Id="rId22" Type="http://schemas.openxmlformats.org/officeDocument/2006/relationships/slide" Target="slides/slide18.xml"/><Relationship Id="rId44" Type="http://schemas.openxmlformats.org/officeDocument/2006/relationships/font" Target="fonts/OpenSansMedium-boldItalic.fntdata"/><Relationship Id="rId21" Type="http://schemas.openxmlformats.org/officeDocument/2006/relationships/slide" Target="slides/slide17.xml"/><Relationship Id="rId43" Type="http://schemas.openxmlformats.org/officeDocument/2006/relationships/font" Target="fonts/OpenSansMedium-italic.fntdata"/><Relationship Id="rId24" Type="http://schemas.openxmlformats.org/officeDocument/2006/relationships/slide" Target="slides/slide20.xml"/><Relationship Id="rId46" Type="http://schemas.openxmlformats.org/officeDocument/2006/relationships/font" Target="fonts/OpenSans-bold.fntdata"/><Relationship Id="rId23" Type="http://schemas.openxmlformats.org/officeDocument/2006/relationships/slide" Target="slides/slide19.xml"/><Relationship Id="rId45" Type="http://schemas.openxmlformats.org/officeDocument/2006/relationships/font" Target="fonts/OpenSans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8" Type="http://schemas.openxmlformats.org/officeDocument/2006/relationships/font" Target="fonts/OpenSans-boldItalic.fntdata"/><Relationship Id="rId25" Type="http://schemas.openxmlformats.org/officeDocument/2006/relationships/slide" Target="slides/slide21.xml"/><Relationship Id="rId47" Type="http://schemas.openxmlformats.org/officeDocument/2006/relationships/font" Target="fonts/OpenSans-italic.fntdata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11" Type="http://schemas.openxmlformats.org/officeDocument/2006/relationships/slide" Target="slides/slide7.xml"/><Relationship Id="rId33" Type="http://schemas.openxmlformats.org/officeDocument/2006/relationships/slide" Target="slides/slide29.xml"/><Relationship Id="rId10" Type="http://schemas.openxmlformats.org/officeDocument/2006/relationships/slide" Target="slides/slide6.xml"/><Relationship Id="rId32" Type="http://schemas.openxmlformats.org/officeDocument/2006/relationships/slide" Target="slides/slide28.xml"/><Relationship Id="rId13" Type="http://schemas.openxmlformats.org/officeDocument/2006/relationships/slide" Target="slides/slide9.xml"/><Relationship Id="rId35" Type="http://schemas.openxmlformats.org/officeDocument/2006/relationships/font" Target="fonts/OpenSansSemiBold-regular.fntdata"/><Relationship Id="rId12" Type="http://schemas.openxmlformats.org/officeDocument/2006/relationships/slide" Target="slides/slide8.xml"/><Relationship Id="rId34" Type="http://schemas.openxmlformats.org/officeDocument/2006/relationships/slide" Target="slides/slide30.xml"/><Relationship Id="rId15" Type="http://schemas.openxmlformats.org/officeDocument/2006/relationships/slide" Target="slides/slide11.xml"/><Relationship Id="rId37" Type="http://schemas.openxmlformats.org/officeDocument/2006/relationships/font" Target="fonts/OpenSansSemiBold-italic.fntdata"/><Relationship Id="rId14" Type="http://schemas.openxmlformats.org/officeDocument/2006/relationships/slide" Target="slides/slide10.xml"/><Relationship Id="rId36" Type="http://schemas.openxmlformats.org/officeDocument/2006/relationships/font" Target="fonts/OpenSansSemiBold-bold.fntdata"/><Relationship Id="rId17" Type="http://schemas.openxmlformats.org/officeDocument/2006/relationships/slide" Target="slides/slide13.xml"/><Relationship Id="rId39" Type="http://schemas.openxmlformats.org/officeDocument/2006/relationships/font" Target="fonts/OpenSansExtraBold-bold.fntdata"/><Relationship Id="rId16" Type="http://schemas.openxmlformats.org/officeDocument/2006/relationships/slide" Target="slides/slide12.xml"/><Relationship Id="rId38" Type="http://schemas.openxmlformats.org/officeDocument/2006/relationships/font" Target="fonts/OpenSansSemiBold-bold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31613078cf6_0_1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31613078cf6_0_1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161b2c918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3161b2c918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3161b2c9186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3161b2c9186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161b2c9186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161b2c9186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161b2c9186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3161b2c9186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161b2c9186_0_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161b2c9186_0_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3161b2c9186_0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2" name="Google Shape;512;g3161b2c9186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3161b2c9186_0_3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3161b2c9186_0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5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g3161b2c9186_0_3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7" name="Google Shape;597;g3161b2c9186_0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3161b2c9186_0_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3161b2c9186_0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315c9b7ac3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315c9b7ac3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3161b2c9186_0_4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3161b2c9186_0_4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3161b2c9186_0_5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3161b2c9186_0_5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g3161b2c9186_0_5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9" name="Google Shape;759;g3161b2c9186_0_5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g3161b2c9186_0_6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2" name="Google Shape;772;g3161b2c9186_0_6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8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g3167343b43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0" name="Google Shape;800;g3167343b43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3167343b43e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8" name="Google Shape;878;g3167343b43e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7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g3167343b43e_0_1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9" name="Google Shape;939;g3167343b43e_0_1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3167343b43e_0_1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3167343b43e_0_1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2" name="Shape 10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" name="Google Shape;1013;g3167343b43e_0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4" name="Google Shape;1014;g3167343b43e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4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3167343b43e_0_3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3167343b43e_0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15c9b7ac30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15c9b7ac30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4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g3167343b43e_0_3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6" name="Google Shape;1066;g3167343b43e_0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15c9b7ac30_0_1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315c9b7ac30_0_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1613078cf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1613078cf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1613078cf6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31613078cf6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1613078cf6_0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1613078cf6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31613078cf6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31613078cf6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1613078cf6_0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1613078cf6_0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9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Relationship Id="rId6" Type="http://schemas.openxmlformats.org/officeDocument/2006/relationships/image" Target="../media/image13.png"/><Relationship Id="rId7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Relationship Id="rId6" Type="http://schemas.openxmlformats.org/officeDocument/2006/relationships/image" Target="../media/image13.png"/><Relationship Id="rId7" Type="http://schemas.openxmlformats.org/officeDocument/2006/relationships/image" Target="../media/image1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31.png"/><Relationship Id="rId5" Type="http://schemas.openxmlformats.org/officeDocument/2006/relationships/image" Target="../media/image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png"/><Relationship Id="rId4" Type="http://schemas.openxmlformats.org/officeDocument/2006/relationships/image" Target="../media/image32.png"/><Relationship Id="rId11" Type="http://schemas.openxmlformats.org/officeDocument/2006/relationships/image" Target="../media/image19.png"/><Relationship Id="rId10" Type="http://schemas.openxmlformats.org/officeDocument/2006/relationships/image" Target="../media/image29.png"/><Relationship Id="rId12" Type="http://schemas.openxmlformats.org/officeDocument/2006/relationships/image" Target="../media/image22.png"/><Relationship Id="rId9" Type="http://schemas.openxmlformats.org/officeDocument/2006/relationships/image" Target="../media/image28.png"/><Relationship Id="rId5" Type="http://schemas.openxmlformats.org/officeDocument/2006/relationships/image" Target="../media/image24.png"/><Relationship Id="rId6" Type="http://schemas.openxmlformats.org/officeDocument/2006/relationships/image" Target="../media/image30.png"/><Relationship Id="rId7" Type="http://schemas.openxmlformats.org/officeDocument/2006/relationships/image" Target="../media/image48.png"/><Relationship Id="rId8" Type="http://schemas.openxmlformats.org/officeDocument/2006/relationships/image" Target="../media/image3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Relationship Id="rId4" Type="http://schemas.openxmlformats.org/officeDocument/2006/relationships/image" Target="../media/image27.png"/><Relationship Id="rId5" Type="http://schemas.openxmlformats.org/officeDocument/2006/relationships/image" Target="../media/image34.png"/><Relationship Id="rId6" Type="http://schemas.openxmlformats.org/officeDocument/2006/relationships/image" Target="../media/image26.png"/><Relationship Id="rId7" Type="http://schemas.openxmlformats.org/officeDocument/2006/relationships/image" Target="../media/image36.png"/><Relationship Id="rId8" Type="http://schemas.openxmlformats.org/officeDocument/2006/relationships/image" Target="../media/image3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7.png"/><Relationship Id="rId4" Type="http://schemas.openxmlformats.org/officeDocument/2006/relationships/image" Target="../media/image5.png"/><Relationship Id="rId5" Type="http://schemas.openxmlformats.org/officeDocument/2006/relationships/image" Target="../media/image21.png"/><Relationship Id="rId6" Type="http://schemas.openxmlformats.org/officeDocument/2006/relationships/image" Target="../media/image23.png"/><Relationship Id="rId7" Type="http://schemas.openxmlformats.org/officeDocument/2006/relationships/image" Target="../media/image35.png"/><Relationship Id="rId8" Type="http://schemas.openxmlformats.org/officeDocument/2006/relationships/image" Target="../media/image4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3.png"/><Relationship Id="rId4" Type="http://schemas.openxmlformats.org/officeDocument/2006/relationships/image" Target="../media/image14.png"/><Relationship Id="rId5" Type="http://schemas.openxmlformats.org/officeDocument/2006/relationships/image" Target="../media/image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.png"/><Relationship Id="rId4" Type="http://schemas.openxmlformats.org/officeDocument/2006/relationships/image" Target="../media/image42.png"/><Relationship Id="rId9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9.png"/><Relationship Id="rId7" Type="http://schemas.openxmlformats.org/officeDocument/2006/relationships/image" Target="../media/image61.png"/><Relationship Id="rId8" Type="http://schemas.openxmlformats.org/officeDocument/2006/relationships/image" Target="../media/image6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4.png"/><Relationship Id="rId4" Type="http://schemas.openxmlformats.org/officeDocument/2006/relationships/image" Target="../media/image56.png"/><Relationship Id="rId5" Type="http://schemas.openxmlformats.org/officeDocument/2006/relationships/image" Target="../media/image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4.png"/><Relationship Id="rId4" Type="http://schemas.openxmlformats.org/officeDocument/2006/relationships/image" Target="../media/image47.png"/><Relationship Id="rId9" Type="http://schemas.openxmlformats.org/officeDocument/2006/relationships/image" Target="../media/image45.png"/><Relationship Id="rId5" Type="http://schemas.openxmlformats.org/officeDocument/2006/relationships/image" Target="../media/image5.png"/><Relationship Id="rId6" Type="http://schemas.openxmlformats.org/officeDocument/2006/relationships/image" Target="../media/image53.png"/><Relationship Id="rId7" Type="http://schemas.openxmlformats.org/officeDocument/2006/relationships/image" Target="../media/image44.png"/><Relationship Id="rId8" Type="http://schemas.openxmlformats.org/officeDocument/2006/relationships/image" Target="../media/image5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.png"/><Relationship Id="rId4" Type="http://schemas.openxmlformats.org/officeDocument/2006/relationships/image" Target="../media/image14.png"/><Relationship Id="rId9" Type="http://schemas.openxmlformats.org/officeDocument/2006/relationships/image" Target="../media/image52.png"/><Relationship Id="rId5" Type="http://schemas.openxmlformats.org/officeDocument/2006/relationships/image" Target="../media/image55.png"/><Relationship Id="rId6" Type="http://schemas.openxmlformats.org/officeDocument/2006/relationships/image" Target="../media/image54.png"/><Relationship Id="rId7" Type="http://schemas.openxmlformats.org/officeDocument/2006/relationships/image" Target="../media/image46.png"/><Relationship Id="rId8" Type="http://schemas.openxmlformats.org/officeDocument/2006/relationships/image" Target="../media/image50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9.png"/><Relationship Id="rId4" Type="http://schemas.openxmlformats.org/officeDocument/2006/relationships/image" Target="../media/image14.png"/><Relationship Id="rId5" Type="http://schemas.openxmlformats.org/officeDocument/2006/relationships/image" Target="../media/image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.png"/><Relationship Id="rId4" Type="http://schemas.openxmlformats.org/officeDocument/2006/relationships/image" Target="../media/image57.png"/><Relationship Id="rId5" Type="http://schemas.openxmlformats.org/officeDocument/2006/relationships/image" Target="../media/image62.png"/><Relationship Id="rId6" Type="http://schemas.openxmlformats.org/officeDocument/2006/relationships/image" Target="../media/image6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Relationship Id="rId4" Type="http://schemas.openxmlformats.org/officeDocument/2006/relationships/image" Target="../media/image14.png"/><Relationship Id="rId5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67.png"/><Relationship Id="rId4" Type="http://schemas.openxmlformats.org/officeDocument/2006/relationships/image" Target="../media/image65.png"/><Relationship Id="rId5" Type="http://schemas.openxmlformats.org/officeDocument/2006/relationships/image" Target="../media/image63.png"/><Relationship Id="rId6" Type="http://schemas.openxmlformats.org/officeDocument/2006/relationships/image" Target="../media/image66.png"/><Relationship Id="rId7" Type="http://schemas.openxmlformats.org/officeDocument/2006/relationships/image" Target="../media/image60.png"/><Relationship Id="rId8" Type="http://schemas.openxmlformats.org/officeDocument/2006/relationships/image" Target="../media/image5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Relationship Id="rId4" Type="http://schemas.openxmlformats.org/officeDocument/2006/relationships/image" Target="../media/image14.png"/><Relationship Id="rId5" Type="http://schemas.openxmlformats.org/officeDocument/2006/relationships/image" Target="../media/image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14.png"/><Relationship Id="rId5" Type="http://schemas.openxmlformats.org/officeDocument/2006/relationships/image" Target="../media/image10.png"/><Relationship Id="rId6" Type="http://schemas.openxmlformats.org/officeDocument/2006/relationships/image" Target="../media/image4.png"/><Relationship Id="rId7" Type="http://schemas.openxmlformats.org/officeDocument/2006/relationships/image" Target="../media/image6.png"/><Relationship Id="rId8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Relationship Id="rId4" Type="http://schemas.openxmlformats.org/officeDocument/2006/relationships/image" Target="../media/image14.png"/><Relationship Id="rId5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Relationship Id="rId4" Type="http://schemas.openxmlformats.org/officeDocument/2006/relationships/image" Target="../media/image17.png"/><Relationship Id="rId5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5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p13"/>
          <p:cNvGrpSpPr/>
          <p:nvPr/>
        </p:nvGrpSpPr>
        <p:grpSpPr>
          <a:xfrm>
            <a:off x="0" y="-2"/>
            <a:ext cx="9144025" cy="5143629"/>
            <a:chOff x="0" y="-2"/>
            <a:chExt cx="9144025" cy="5143629"/>
          </a:xfrm>
        </p:grpSpPr>
        <p:pic>
          <p:nvPicPr>
            <p:cNvPr id="55" name="Google Shape;55;p13"/>
            <p:cNvPicPr preferRelativeResize="0"/>
            <p:nvPr/>
          </p:nvPicPr>
          <p:blipFill rotWithShape="1">
            <a:blip r:embed="rId3">
              <a:alphaModFix/>
            </a:blip>
            <a:srcRect b="317" l="327" r="317" t="327"/>
            <a:stretch/>
          </p:blipFill>
          <p:spPr>
            <a:xfrm>
              <a:off x="0" y="125"/>
              <a:ext cx="9144023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6" name="Google Shape;56;p13"/>
            <p:cNvPicPr preferRelativeResize="0"/>
            <p:nvPr/>
          </p:nvPicPr>
          <p:blipFill rotWithShape="1">
            <a:blip r:embed="rId4">
              <a:alphaModFix/>
            </a:blip>
            <a:srcRect b="-7" l="0" r="0" t="22888"/>
            <a:stretch/>
          </p:blipFill>
          <p:spPr>
            <a:xfrm>
              <a:off x="7748675" y="-2"/>
              <a:ext cx="1395350" cy="259202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" name="Google Shape;57;p13"/>
            <p:cNvPicPr preferRelativeResize="0"/>
            <p:nvPr/>
          </p:nvPicPr>
          <p:blipFill rotWithShape="1">
            <a:blip r:embed="rId5">
              <a:alphaModFix/>
            </a:blip>
            <a:srcRect b="16604" l="0" r="0" t="0"/>
            <a:stretch/>
          </p:blipFill>
          <p:spPr>
            <a:xfrm>
              <a:off x="0" y="2486050"/>
              <a:ext cx="1395350" cy="26575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19763" y="462250"/>
            <a:ext cx="2904474" cy="4235221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/>
          <p:nvPr/>
        </p:nvSpPr>
        <p:spPr>
          <a:xfrm>
            <a:off x="3119763" y="462250"/>
            <a:ext cx="2904475" cy="546725"/>
          </a:xfrm>
          <a:custGeom>
            <a:rect b="b" l="l" r="r" t="t"/>
            <a:pathLst>
              <a:path extrusionOk="0" h="21869" w="116179">
                <a:moveTo>
                  <a:pt x="0" y="21869"/>
                </a:moveTo>
                <a:lnTo>
                  <a:pt x="0" y="0"/>
                </a:lnTo>
                <a:lnTo>
                  <a:pt x="116179" y="0"/>
                </a:lnTo>
                <a:lnTo>
                  <a:pt x="116179" y="21698"/>
                </a:lnTo>
              </a:path>
            </a:pathLst>
          </a:custGeom>
          <a:noFill/>
          <a:ln cap="flat" cmpd="sng" w="114300">
            <a:solidFill>
              <a:srgbClr val="DAF0F7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0" name="Google Shape;60;p13"/>
          <p:cNvSpPr/>
          <p:nvPr/>
        </p:nvSpPr>
        <p:spPr>
          <a:xfrm rot="10800000">
            <a:off x="3119763" y="2523147"/>
            <a:ext cx="2904475" cy="2157978"/>
          </a:xfrm>
          <a:custGeom>
            <a:rect b="b" l="l" r="r" t="t"/>
            <a:pathLst>
              <a:path extrusionOk="0" h="21869" w="116179">
                <a:moveTo>
                  <a:pt x="0" y="21869"/>
                </a:moveTo>
                <a:lnTo>
                  <a:pt x="0" y="0"/>
                </a:lnTo>
                <a:lnTo>
                  <a:pt x="116179" y="0"/>
                </a:lnTo>
                <a:lnTo>
                  <a:pt x="116179" y="21698"/>
                </a:lnTo>
              </a:path>
            </a:pathLst>
          </a:custGeom>
          <a:noFill/>
          <a:ln cap="flat" cmpd="sng" w="114300">
            <a:solidFill>
              <a:srgbClr val="DAF0F7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1" name="Google Shape;61;p13"/>
          <p:cNvSpPr txBox="1"/>
          <p:nvPr/>
        </p:nvSpPr>
        <p:spPr>
          <a:xfrm>
            <a:off x="3529800" y="863275"/>
            <a:ext cx="2084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Company Name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1999200" y="1102856"/>
            <a:ext cx="5145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7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PROFESSIONAL </a:t>
            </a:r>
            <a:endParaRPr b="1" sz="47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" name="Google Shape;63;p13"/>
          <p:cNvSpPr txBox="1"/>
          <p:nvPr/>
        </p:nvSpPr>
        <p:spPr>
          <a:xfrm>
            <a:off x="1999200" y="1739799"/>
            <a:ext cx="51456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4700">
                <a:solidFill>
                  <a:srgbClr val="DAF0F7"/>
                </a:solidFill>
                <a:latin typeface="Open Sans"/>
                <a:ea typeface="Open Sans"/>
                <a:cs typeface="Open Sans"/>
                <a:sym typeface="Open Sans"/>
              </a:rPr>
              <a:t>TEMPLATE</a:t>
            </a:r>
            <a:endParaRPr sz="4700">
              <a:solidFill>
                <a:srgbClr val="DAF0F7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4" name="Google Shape;64;p13"/>
          <p:cNvSpPr txBox="1"/>
          <p:nvPr/>
        </p:nvSpPr>
        <p:spPr>
          <a:xfrm>
            <a:off x="3529800" y="2680619"/>
            <a:ext cx="2084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2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Your Amazing Presentation </a:t>
            </a:r>
            <a:endParaRPr sz="120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2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Starts Here</a:t>
            </a:r>
            <a:endParaRPr sz="1200">
              <a:solidFill>
                <a:schemeClr val="lt1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65" name="Google Shape;65;p13"/>
          <p:cNvSpPr txBox="1"/>
          <p:nvPr/>
        </p:nvSpPr>
        <p:spPr>
          <a:xfrm>
            <a:off x="3529800" y="4316819"/>
            <a:ext cx="2084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SPEAKER'S NAME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66" name="Google Shape;66;p13"/>
          <p:cNvCxnSpPr/>
          <p:nvPr/>
        </p:nvCxnSpPr>
        <p:spPr>
          <a:xfrm>
            <a:off x="4378800" y="4217420"/>
            <a:ext cx="386400" cy="0"/>
          </a:xfrm>
          <a:prstGeom prst="straightConnector1">
            <a:avLst/>
          </a:prstGeom>
          <a:noFill/>
          <a:ln cap="flat" cmpd="sng" w="9525">
            <a:solidFill>
              <a:srgbClr val="DAF0F7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7" name="Google Shape;67;p13"/>
          <p:cNvSpPr txBox="1"/>
          <p:nvPr/>
        </p:nvSpPr>
        <p:spPr>
          <a:xfrm>
            <a:off x="455439" y="439527"/>
            <a:ext cx="2084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Current Date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8" name="Google Shape;68;p13"/>
          <p:cNvSpPr txBox="1"/>
          <p:nvPr/>
        </p:nvSpPr>
        <p:spPr>
          <a:xfrm>
            <a:off x="7869608" y="4804787"/>
            <a:ext cx="860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Slide 1/30</a:t>
            </a:r>
            <a:endParaRPr sz="1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" name="Google Shape;236;p22"/>
          <p:cNvGrpSpPr/>
          <p:nvPr/>
        </p:nvGrpSpPr>
        <p:grpSpPr>
          <a:xfrm>
            <a:off x="-3533" y="-5"/>
            <a:ext cx="9131388" cy="5144720"/>
            <a:chOff x="-3533" y="-5"/>
            <a:chExt cx="9131388" cy="5144720"/>
          </a:xfrm>
        </p:grpSpPr>
        <p:grpSp>
          <p:nvGrpSpPr>
            <p:cNvPr id="237" name="Google Shape;237;p22"/>
            <p:cNvGrpSpPr/>
            <p:nvPr/>
          </p:nvGrpSpPr>
          <p:grpSpPr>
            <a:xfrm>
              <a:off x="533637" y="-5"/>
              <a:ext cx="8056676" cy="5144720"/>
              <a:chOff x="533637" y="-345375"/>
              <a:chExt cx="8056676" cy="5835000"/>
            </a:xfrm>
          </p:grpSpPr>
          <p:cxnSp>
            <p:nvCxnSpPr>
              <p:cNvPr id="238" name="Google Shape;238;p22"/>
              <p:cNvCxnSpPr/>
              <p:nvPr/>
            </p:nvCxnSpPr>
            <p:spPr>
              <a:xfrm>
                <a:off x="533637" y="-345375"/>
                <a:ext cx="0" cy="5835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39" name="Google Shape;239;p22"/>
              <p:cNvCxnSpPr/>
              <p:nvPr/>
            </p:nvCxnSpPr>
            <p:spPr>
              <a:xfrm>
                <a:off x="1607860" y="-345375"/>
                <a:ext cx="0" cy="5835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40" name="Google Shape;240;p22"/>
              <p:cNvCxnSpPr/>
              <p:nvPr/>
            </p:nvCxnSpPr>
            <p:spPr>
              <a:xfrm>
                <a:off x="1070749" y="-345375"/>
                <a:ext cx="0" cy="5835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41" name="Google Shape;241;p22"/>
              <p:cNvCxnSpPr/>
              <p:nvPr/>
            </p:nvCxnSpPr>
            <p:spPr>
              <a:xfrm>
                <a:off x="2682084" y="-345375"/>
                <a:ext cx="0" cy="5835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42" name="Google Shape;242;p22"/>
              <p:cNvCxnSpPr/>
              <p:nvPr/>
            </p:nvCxnSpPr>
            <p:spPr>
              <a:xfrm>
                <a:off x="2144972" y="-345375"/>
                <a:ext cx="0" cy="5835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43" name="Google Shape;243;p22"/>
              <p:cNvCxnSpPr/>
              <p:nvPr/>
            </p:nvCxnSpPr>
            <p:spPr>
              <a:xfrm>
                <a:off x="3756307" y="-345375"/>
                <a:ext cx="0" cy="5835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44" name="Google Shape;244;p22"/>
              <p:cNvCxnSpPr/>
              <p:nvPr/>
            </p:nvCxnSpPr>
            <p:spPr>
              <a:xfrm>
                <a:off x="3219196" y="-345375"/>
                <a:ext cx="0" cy="5835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45" name="Google Shape;245;p22"/>
              <p:cNvCxnSpPr/>
              <p:nvPr/>
            </p:nvCxnSpPr>
            <p:spPr>
              <a:xfrm>
                <a:off x="4830531" y="-345375"/>
                <a:ext cx="0" cy="5835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46" name="Google Shape;246;p22"/>
              <p:cNvCxnSpPr/>
              <p:nvPr/>
            </p:nvCxnSpPr>
            <p:spPr>
              <a:xfrm>
                <a:off x="4293419" y="-345375"/>
                <a:ext cx="0" cy="5835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47" name="Google Shape;247;p22"/>
              <p:cNvCxnSpPr/>
              <p:nvPr/>
            </p:nvCxnSpPr>
            <p:spPr>
              <a:xfrm>
                <a:off x="5904754" y="-345375"/>
                <a:ext cx="0" cy="5835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48" name="Google Shape;248;p22"/>
              <p:cNvCxnSpPr/>
              <p:nvPr/>
            </p:nvCxnSpPr>
            <p:spPr>
              <a:xfrm>
                <a:off x="5367643" y="-345375"/>
                <a:ext cx="0" cy="5835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49" name="Google Shape;249;p22"/>
              <p:cNvCxnSpPr/>
              <p:nvPr/>
            </p:nvCxnSpPr>
            <p:spPr>
              <a:xfrm>
                <a:off x="6978978" y="-345375"/>
                <a:ext cx="0" cy="5835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50" name="Google Shape;250;p22"/>
              <p:cNvCxnSpPr/>
              <p:nvPr/>
            </p:nvCxnSpPr>
            <p:spPr>
              <a:xfrm>
                <a:off x="6441866" y="-345375"/>
                <a:ext cx="0" cy="5835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51" name="Google Shape;251;p22"/>
              <p:cNvCxnSpPr/>
              <p:nvPr/>
            </p:nvCxnSpPr>
            <p:spPr>
              <a:xfrm>
                <a:off x="8053201" y="-345375"/>
                <a:ext cx="0" cy="5835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52" name="Google Shape;252;p22"/>
              <p:cNvCxnSpPr/>
              <p:nvPr/>
            </p:nvCxnSpPr>
            <p:spPr>
              <a:xfrm>
                <a:off x="7516090" y="-345375"/>
                <a:ext cx="0" cy="5835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53" name="Google Shape;253;p22"/>
              <p:cNvCxnSpPr/>
              <p:nvPr/>
            </p:nvCxnSpPr>
            <p:spPr>
              <a:xfrm>
                <a:off x="8590313" y="-345375"/>
                <a:ext cx="0" cy="5835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254" name="Google Shape;254;p22"/>
            <p:cNvGrpSpPr/>
            <p:nvPr/>
          </p:nvGrpSpPr>
          <p:grpSpPr>
            <a:xfrm>
              <a:off x="-3533" y="467693"/>
              <a:ext cx="9131388" cy="4209239"/>
              <a:chOff x="-712775" y="467693"/>
              <a:chExt cx="10549200" cy="4209239"/>
            </a:xfrm>
          </p:grpSpPr>
          <p:cxnSp>
            <p:nvCxnSpPr>
              <p:cNvPr id="255" name="Google Shape;255;p22"/>
              <p:cNvCxnSpPr/>
              <p:nvPr/>
            </p:nvCxnSpPr>
            <p:spPr>
              <a:xfrm>
                <a:off x="4561825" y="-4806907"/>
                <a:ext cx="0" cy="10549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56" name="Google Shape;256;p22"/>
              <p:cNvCxnSpPr/>
              <p:nvPr/>
            </p:nvCxnSpPr>
            <p:spPr>
              <a:xfrm>
                <a:off x="4561825" y="-4339214"/>
                <a:ext cx="0" cy="10549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57" name="Google Shape;257;p22"/>
              <p:cNvCxnSpPr/>
              <p:nvPr/>
            </p:nvCxnSpPr>
            <p:spPr>
              <a:xfrm>
                <a:off x="4561825" y="-3403827"/>
                <a:ext cx="0" cy="10549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58" name="Google Shape;258;p22"/>
              <p:cNvCxnSpPr/>
              <p:nvPr/>
            </p:nvCxnSpPr>
            <p:spPr>
              <a:xfrm>
                <a:off x="4561825" y="-3871520"/>
                <a:ext cx="0" cy="10549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59" name="Google Shape;259;p22"/>
              <p:cNvCxnSpPr/>
              <p:nvPr/>
            </p:nvCxnSpPr>
            <p:spPr>
              <a:xfrm>
                <a:off x="4561825" y="-2936134"/>
                <a:ext cx="0" cy="10549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60" name="Google Shape;260;p22"/>
              <p:cNvCxnSpPr/>
              <p:nvPr/>
            </p:nvCxnSpPr>
            <p:spPr>
              <a:xfrm>
                <a:off x="4561825" y="-2000748"/>
                <a:ext cx="0" cy="10549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61" name="Google Shape;261;p22"/>
              <p:cNvCxnSpPr/>
              <p:nvPr/>
            </p:nvCxnSpPr>
            <p:spPr>
              <a:xfrm>
                <a:off x="4561825" y="-2468441"/>
                <a:ext cx="0" cy="10549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62" name="Google Shape;262;p22"/>
              <p:cNvCxnSpPr/>
              <p:nvPr/>
            </p:nvCxnSpPr>
            <p:spPr>
              <a:xfrm>
                <a:off x="4561825" y="-1533055"/>
                <a:ext cx="0" cy="10549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63" name="Google Shape;263;p22"/>
              <p:cNvCxnSpPr/>
              <p:nvPr/>
            </p:nvCxnSpPr>
            <p:spPr>
              <a:xfrm>
                <a:off x="4561825" y="-597668"/>
                <a:ext cx="0" cy="10549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264" name="Google Shape;264;p22"/>
              <p:cNvCxnSpPr/>
              <p:nvPr/>
            </p:nvCxnSpPr>
            <p:spPr>
              <a:xfrm>
                <a:off x="4561825" y="-1065361"/>
                <a:ext cx="0" cy="10549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grpSp>
        <p:nvGrpSpPr>
          <p:cNvPr id="265" name="Google Shape;265;p22"/>
          <p:cNvGrpSpPr/>
          <p:nvPr/>
        </p:nvGrpSpPr>
        <p:grpSpPr>
          <a:xfrm flipH="1">
            <a:off x="-2600" y="0"/>
            <a:ext cx="9146600" cy="5144624"/>
            <a:chOff x="-2600" y="0"/>
            <a:chExt cx="9146600" cy="5144624"/>
          </a:xfrm>
        </p:grpSpPr>
        <p:pic>
          <p:nvPicPr>
            <p:cNvPr id="266" name="Google Shape;266;p22"/>
            <p:cNvPicPr preferRelativeResize="0"/>
            <p:nvPr/>
          </p:nvPicPr>
          <p:blipFill rotWithShape="1">
            <a:blip r:embed="rId3">
              <a:alphaModFix/>
            </a:blip>
            <a:srcRect b="0" l="0" r="2496" t="17348"/>
            <a:stretch/>
          </p:blipFill>
          <p:spPr>
            <a:xfrm>
              <a:off x="7738950" y="0"/>
              <a:ext cx="1405050" cy="1857849"/>
            </a:xfrm>
            <a:prstGeom prst="rect">
              <a:avLst/>
            </a:prstGeom>
            <a:noFill/>
            <a:ln cap="flat" cmpd="sng" w="9525">
              <a:solidFill>
                <a:srgbClr val="F8F9FC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267" name="Google Shape;267;p22"/>
            <p:cNvPicPr preferRelativeResize="0"/>
            <p:nvPr/>
          </p:nvPicPr>
          <p:blipFill rotWithShape="1">
            <a:blip r:embed="rId4">
              <a:alphaModFix/>
            </a:blip>
            <a:srcRect b="17586" l="3025" r="0" t="0"/>
            <a:stretch/>
          </p:blipFill>
          <p:spPr>
            <a:xfrm>
              <a:off x="-2600" y="3286775"/>
              <a:ext cx="1405050" cy="1857849"/>
            </a:xfrm>
            <a:prstGeom prst="rect">
              <a:avLst/>
            </a:prstGeom>
            <a:noFill/>
            <a:ln cap="flat" cmpd="sng" w="9525">
              <a:solidFill>
                <a:srgbClr val="F8F9FC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grpSp>
        <p:nvGrpSpPr>
          <p:cNvPr id="268" name="Google Shape;268;p22"/>
          <p:cNvGrpSpPr/>
          <p:nvPr/>
        </p:nvGrpSpPr>
        <p:grpSpPr>
          <a:xfrm>
            <a:off x="432155" y="373275"/>
            <a:ext cx="5607300" cy="716175"/>
            <a:chOff x="450000" y="373275"/>
            <a:chExt cx="5607300" cy="716175"/>
          </a:xfrm>
        </p:grpSpPr>
        <p:sp>
          <p:nvSpPr>
            <p:cNvPr id="269" name="Google Shape;269;p22"/>
            <p:cNvSpPr txBox="1"/>
            <p:nvPr/>
          </p:nvSpPr>
          <p:spPr>
            <a:xfrm>
              <a:off x="450000" y="373275"/>
              <a:ext cx="56073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3100">
                  <a:solidFill>
                    <a:srgbClr val="6A8EC9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SHOW YOUR </a:t>
              </a:r>
              <a:r>
                <a:rPr lang="ru" sz="3100">
                  <a:solidFill>
                    <a:srgbClr val="1F2E35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MAIN IDEAS</a:t>
              </a:r>
              <a:endParaRPr sz="3100">
                <a:solidFill>
                  <a:srgbClr val="1F2E35"/>
                </a:solidFill>
                <a:latin typeface="Open Sans Medium"/>
                <a:ea typeface="Open Sans Medium"/>
                <a:cs typeface="Open Sans Medium"/>
                <a:sym typeface="Open Sans Medium"/>
              </a:endParaRPr>
            </a:p>
          </p:txBody>
        </p:sp>
        <p:cxnSp>
          <p:nvCxnSpPr>
            <p:cNvPr id="270" name="Google Shape;270;p22"/>
            <p:cNvCxnSpPr/>
            <p:nvPr/>
          </p:nvCxnSpPr>
          <p:spPr>
            <a:xfrm>
              <a:off x="466950" y="1089450"/>
              <a:ext cx="3968700" cy="0"/>
            </a:xfrm>
            <a:prstGeom prst="straightConnector1">
              <a:avLst/>
            </a:prstGeom>
            <a:noFill/>
            <a:ln cap="flat" cmpd="sng" w="19050">
              <a:solidFill>
                <a:srgbClr val="1F2E35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271" name="Google Shape;271;p22"/>
          <p:cNvCxnSpPr/>
          <p:nvPr/>
        </p:nvCxnSpPr>
        <p:spPr>
          <a:xfrm>
            <a:off x="466950" y="4669325"/>
            <a:ext cx="5923200" cy="0"/>
          </a:xfrm>
          <a:prstGeom prst="straightConnector1">
            <a:avLst/>
          </a:prstGeom>
          <a:noFill/>
          <a:ln cap="flat" cmpd="sng" w="19050">
            <a:solidFill>
              <a:srgbClr val="1F2E35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272" name="Google Shape;272;p22"/>
          <p:cNvGrpSpPr/>
          <p:nvPr/>
        </p:nvGrpSpPr>
        <p:grpSpPr>
          <a:xfrm>
            <a:off x="899506" y="1936850"/>
            <a:ext cx="1815000" cy="1880875"/>
            <a:chOff x="899512" y="1936850"/>
            <a:chExt cx="1815000" cy="1880875"/>
          </a:xfrm>
        </p:grpSpPr>
        <p:pic>
          <p:nvPicPr>
            <p:cNvPr id="273" name="Google Shape;273;p2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543012" y="1936850"/>
              <a:ext cx="528000" cy="513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4" name="Google Shape;274;p22"/>
            <p:cNvSpPr txBox="1"/>
            <p:nvPr/>
          </p:nvSpPr>
          <p:spPr>
            <a:xfrm>
              <a:off x="900562" y="2848425"/>
              <a:ext cx="1812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200">
                  <a:solidFill>
                    <a:srgbClr val="6A8EC9"/>
                  </a:solidFill>
                  <a:latin typeface="Open Sans"/>
                  <a:ea typeface="Open Sans"/>
                  <a:cs typeface="Open Sans"/>
                  <a:sym typeface="Open Sans"/>
                </a:rPr>
                <a:t>Your Idea 1</a:t>
              </a:r>
              <a:endParaRPr b="1" sz="2200">
                <a:solidFill>
                  <a:srgbClr val="6A8EC9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5" name="Google Shape;275;p22"/>
            <p:cNvSpPr txBox="1"/>
            <p:nvPr/>
          </p:nvSpPr>
          <p:spPr>
            <a:xfrm>
              <a:off x="899512" y="3263625"/>
              <a:ext cx="18150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2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Briefly describe this idea as it relates to your </a:t>
              </a:r>
              <a:endParaRPr sz="12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product.</a:t>
              </a:r>
              <a:endParaRPr sz="12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76" name="Google Shape;276;p22"/>
          <p:cNvGrpSpPr/>
          <p:nvPr/>
        </p:nvGrpSpPr>
        <p:grpSpPr>
          <a:xfrm>
            <a:off x="3664500" y="1917399"/>
            <a:ext cx="1815000" cy="1900326"/>
            <a:chOff x="3664500" y="1917399"/>
            <a:chExt cx="1815000" cy="1900326"/>
          </a:xfrm>
        </p:grpSpPr>
        <p:pic>
          <p:nvPicPr>
            <p:cNvPr id="277" name="Google Shape;277;p2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252125" y="1917399"/>
              <a:ext cx="629000" cy="516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8" name="Google Shape;278;p22"/>
            <p:cNvSpPr txBox="1"/>
            <p:nvPr/>
          </p:nvSpPr>
          <p:spPr>
            <a:xfrm>
              <a:off x="3665550" y="2848425"/>
              <a:ext cx="1812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200">
                  <a:solidFill>
                    <a:srgbClr val="6A8EC9"/>
                  </a:solidFill>
                  <a:latin typeface="Open Sans"/>
                  <a:ea typeface="Open Sans"/>
                  <a:cs typeface="Open Sans"/>
                  <a:sym typeface="Open Sans"/>
                </a:rPr>
                <a:t>Your Idea 2</a:t>
              </a:r>
              <a:endParaRPr b="1" sz="2200">
                <a:solidFill>
                  <a:srgbClr val="6A8EC9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9" name="Google Shape;279;p22"/>
            <p:cNvSpPr txBox="1"/>
            <p:nvPr/>
          </p:nvSpPr>
          <p:spPr>
            <a:xfrm>
              <a:off x="3664500" y="3263625"/>
              <a:ext cx="18150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Briefly describe this idea as it relates to your </a:t>
              </a:r>
              <a:endParaRPr sz="12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product.</a:t>
              </a:r>
              <a:endParaRPr sz="12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280" name="Google Shape;280;p22"/>
          <p:cNvGrpSpPr/>
          <p:nvPr/>
        </p:nvGrpSpPr>
        <p:grpSpPr>
          <a:xfrm>
            <a:off x="6429494" y="1881417"/>
            <a:ext cx="1815000" cy="1936308"/>
            <a:chOff x="6429500" y="1881417"/>
            <a:chExt cx="1815000" cy="1936308"/>
          </a:xfrm>
        </p:grpSpPr>
        <p:pic>
          <p:nvPicPr>
            <p:cNvPr id="281" name="Google Shape;281;p2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041338" y="1881417"/>
              <a:ext cx="591325" cy="587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2" name="Google Shape;282;p22"/>
            <p:cNvSpPr txBox="1"/>
            <p:nvPr/>
          </p:nvSpPr>
          <p:spPr>
            <a:xfrm>
              <a:off x="6430550" y="2848425"/>
              <a:ext cx="1812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200">
                  <a:solidFill>
                    <a:srgbClr val="6A8EC9"/>
                  </a:solidFill>
                  <a:latin typeface="Open Sans"/>
                  <a:ea typeface="Open Sans"/>
                  <a:cs typeface="Open Sans"/>
                  <a:sym typeface="Open Sans"/>
                </a:rPr>
                <a:t>Your Idea 3</a:t>
              </a:r>
              <a:endParaRPr b="1" sz="2200">
                <a:solidFill>
                  <a:srgbClr val="6A8EC9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3" name="Google Shape;283;p22"/>
            <p:cNvSpPr txBox="1"/>
            <p:nvPr/>
          </p:nvSpPr>
          <p:spPr>
            <a:xfrm>
              <a:off x="6429500" y="3263625"/>
              <a:ext cx="1815000" cy="55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Briefly describe this idea as it relates to your </a:t>
              </a:r>
              <a:endParaRPr sz="12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product.</a:t>
              </a:r>
              <a:endParaRPr sz="12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84" name="Google Shape;284;p22"/>
          <p:cNvSpPr txBox="1"/>
          <p:nvPr/>
        </p:nvSpPr>
        <p:spPr>
          <a:xfrm>
            <a:off x="7869608" y="4804787"/>
            <a:ext cx="860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rPr>
              <a:t>Slide 10/30</a:t>
            </a:r>
            <a:endParaRPr sz="1000">
              <a:solidFill>
                <a:srgbClr val="8A8C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9" name="Google Shape;289;p23"/>
          <p:cNvGrpSpPr/>
          <p:nvPr/>
        </p:nvGrpSpPr>
        <p:grpSpPr>
          <a:xfrm flipH="1">
            <a:off x="-2600" y="0"/>
            <a:ext cx="9146600" cy="5144624"/>
            <a:chOff x="-2600" y="0"/>
            <a:chExt cx="9146600" cy="5144624"/>
          </a:xfrm>
        </p:grpSpPr>
        <p:pic>
          <p:nvPicPr>
            <p:cNvPr id="290" name="Google Shape;290;p23"/>
            <p:cNvPicPr preferRelativeResize="0"/>
            <p:nvPr/>
          </p:nvPicPr>
          <p:blipFill rotWithShape="1">
            <a:blip r:embed="rId3">
              <a:alphaModFix/>
            </a:blip>
            <a:srcRect b="0" l="0" r="2496" t="17348"/>
            <a:stretch/>
          </p:blipFill>
          <p:spPr>
            <a:xfrm>
              <a:off x="7738950" y="0"/>
              <a:ext cx="1405050" cy="1857849"/>
            </a:xfrm>
            <a:prstGeom prst="rect">
              <a:avLst/>
            </a:prstGeom>
            <a:noFill/>
            <a:ln cap="flat" cmpd="sng" w="9525">
              <a:solidFill>
                <a:srgbClr val="F8F9FC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291" name="Google Shape;291;p23"/>
            <p:cNvPicPr preferRelativeResize="0"/>
            <p:nvPr/>
          </p:nvPicPr>
          <p:blipFill rotWithShape="1">
            <a:blip r:embed="rId4">
              <a:alphaModFix/>
            </a:blip>
            <a:srcRect b="17586" l="3025" r="0" t="0"/>
            <a:stretch/>
          </p:blipFill>
          <p:spPr>
            <a:xfrm>
              <a:off x="-2600" y="3286775"/>
              <a:ext cx="1405050" cy="1857849"/>
            </a:xfrm>
            <a:prstGeom prst="rect">
              <a:avLst/>
            </a:prstGeom>
            <a:noFill/>
            <a:ln cap="flat" cmpd="sng" w="9525">
              <a:solidFill>
                <a:srgbClr val="F8F9FC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sp>
        <p:nvSpPr>
          <p:cNvPr id="292" name="Google Shape;292;p23"/>
          <p:cNvSpPr txBox="1"/>
          <p:nvPr/>
        </p:nvSpPr>
        <p:spPr>
          <a:xfrm>
            <a:off x="7869608" y="4804787"/>
            <a:ext cx="860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rPr>
              <a:t>Slide 11/30</a:t>
            </a:r>
            <a:endParaRPr sz="1000">
              <a:solidFill>
                <a:srgbClr val="8A8C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93" name="Google Shape;293;p23"/>
          <p:cNvGrpSpPr/>
          <p:nvPr/>
        </p:nvGrpSpPr>
        <p:grpSpPr>
          <a:xfrm>
            <a:off x="432167" y="373275"/>
            <a:ext cx="6947445" cy="716175"/>
            <a:chOff x="450000" y="373275"/>
            <a:chExt cx="5607300" cy="716175"/>
          </a:xfrm>
        </p:grpSpPr>
        <p:sp>
          <p:nvSpPr>
            <p:cNvPr id="294" name="Google Shape;294;p23"/>
            <p:cNvSpPr txBox="1"/>
            <p:nvPr/>
          </p:nvSpPr>
          <p:spPr>
            <a:xfrm>
              <a:off x="450000" y="373275"/>
              <a:ext cx="56073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3100">
                  <a:solidFill>
                    <a:srgbClr val="6A8EC9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DIVIDE CONTENT </a:t>
              </a:r>
              <a:r>
                <a:rPr lang="ru" sz="3100">
                  <a:solidFill>
                    <a:srgbClr val="1F2E35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INTO COLUMNS</a:t>
              </a:r>
              <a:endParaRPr sz="3100">
                <a:solidFill>
                  <a:srgbClr val="1F2E35"/>
                </a:solidFill>
                <a:latin typeface="Open Sans Medium"/>
                <a:ea typeface="Open Sans Medium"/>
                <a:cs typeface="Open Sans Medium"/>
                <a:sym typeface="Open Sans Medium"/>
              </a:endParaRPr>
            </a:p>
          </p:txBody>
        </p:sp>
        <p:cxnSp>
          <p:nvCxnSpPr>
            <p:cNvPr id="295" name="Google Shape;295;p23"/>
            <p:cNvCxnSpPr/>
            <p:nvPr/>
          </p:nvCxnSpPr>
          <p:spPr>
            <a:xfrm>
              <a:off x="466950" y="1089450"/>
              <a:ext cx="3890700" cy="0"/>
            </a:xfrm>
            <a:prstGeom prst="straightConnector1">
              <a:avLst/>
            </a:prstGeom>
            <a:noFill/>
            <a:ln cap="flat" cmpd="sng" w="19050">
              <a:solidFill>
                <a:srgbClr val="1F2E35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296" name="Google Shape;296;p23"/>
          <p:cNvGrpSpPr/>
          <p:nvPr/>
        </p:nvGrpSpPr>
        <p:grpSpPr>
          <a:xfrm>
            <a:off x="428839" y="1811475"/>
            <a:ext cx="2604783" cy="2425478"/>
            <a:chOff x="428839" y="1811475"/>
            <a:chExt cx="2604783" cy="2425478"/>
          </a:xfrm>
        </p:grpSpPr>
        <p:pic>
          <p:nvPicPr>
            <p:cNvPr id="297" name="Google Shape;297;p2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50000" y="1811475"/>
              <a:ext cx="443951" cy="43182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298" name="Google Shape;298;p23"/>
            <p:cNvGrpSpPr/>
            <p:nvPr/>
          </p:nvGrpSpPr>
          <p:grpSpPr>
            <a:xfrm>
              <a:off x="428839" y="2512743"/>
              <a:ext cx="2604783" cy="1724210"/>
              <a:chOff x="428839" y="2512743"/>
              <a:chExt cx="2604783" cy="1724210"/>
            </a:xfrm>
          </p:grpSpPr>
          <p:sp>
            <p:nvSpPr>
              <p:cNvPr id="299" name="Google Shape;299;p23"/>
              <p:cNvSpPr txBox="1"/>
              <p:nvPr/>
            </p:nvSpPr>
            <p:spPr>
              <a:xfrm>
                <a:off x="428839" y="2512743"/>
                <a:ext cx="1812900" cy="369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400">
                    <a:solidFill>
                      <a:srgbClr val="6A8EC9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Column 1</a:t>
                </a:r>
                <a:endParaRPr b="1" sz="2400">
                  <a:solidFill>
                    <a:srgbClr val="6A8EC9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300" name="Google Shape;300;p23"/>
              <p:cNvSpPr txBox="1"/>
              <p:nvPr/>
            </p:nvSpPr>
            <p:spPr>
              <a:xfrm>
                <a:off x="434122" y="3093953"/>
                <a:ext cx="2599500" cy="1143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8A8C9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Dividing text into columns in a presentation is essential for improving readability and helping the audience process information more effectively. Columns organize content into smaller, structured sections, which prevents </a:t>
                </a:r>
                <a:endParaRPr sz="11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grpSp>
        <p:nvGrpSpPr>
          <p:cNvPr id="301" name="Google Shape;301;p23"/>
          <p:cNvGrpSpPr/>
          <p:nvPr/>
        </p:nvGrpSpPr>
        <p:grpSpPr>
          <a:xfrm>
            <a:off x="3410664" y="1795702"/>
            <a:ext cx="2599500" cy="2441250"/>
            <a:chOff x="3410664" y="1795702"/>
            <a:chExt cx="2599500" cy="2441250"/>
          </a:xfrm>
        </p:grpSpPr>
        <p:pic>
          <p:nvPicPr>
            <p:cNvPr id="302" name="Google Shape;302;p2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410664" y="1795702"/>
              <a:ext cx="510043" cy="4184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3" name="Google Shape;303;p23"/>
            <p:cNvSpPr txBox="1"/>
            <p:nvPr/>
          </p:nvSpPr>
          <p:spPr>
            <a:xfrm>
              <a:off x="3410664" y="2512743"/>
              <a:ext cx="1812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400">
                  <a:solidFill>
                    <a:srgbClr val="6A8EC9"/>
                  </a:solidFill>
                  <a:latin typeface="Open Sans"/>
                  <a:ea typeface="Open Sans"/>
                  <a:cs typeface="Open Sans"/>
                  <a:sym typeface="Open Sans"/>
                </a:rPr>
                <a:t>Column 2</a:t>
              </a:r>
              <a:endParaRPr b="1" sz="2400">
                <a:solidFill>
                  <a:srgbClr val="6A8EC9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4" name="Google Shape;304;p23"/>
            <p:cNvSpPr txBox="1"/>
            <p:nvPr/>
          </p:nvSpPr>
          <p:spPr>
            <a:xfrm>
              <a:off x="3410664" y="3093953"/>
              <a:ext cx="2599500" cy="114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viewers from feeling overwhelmed b</a:t>
              </a:r>
              <a:r>
                <a:rPr lang="ru" sz="11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y large blocks of text. This layout also creates a balanced, visually appealing slide, allowing for easier comparisons and a clearer flow of ideas. By using columns, each point or piece of </a:t>
              </a:r>
              <a:endParaRPr sz="11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305" name="Google Shape;305;p23"/>
          <p:cNvGrpSpPr/>
          <p:nvPr/>
        </p:nvGrpSpPr>
        <p:grpSpPr>
          <a:xfrm>
            <a:off x="6351364" y="1766525"/>
            <a:ext cx="2599500" cy="2081028"/>
            <a:chOff x="6351364" y="1766525"/>
            <a:chExt cx="2599500" cy="2081028"/>
          </a:xfrm>
        </p:grpSpPr>
        <p:pic>
          <p:nvPicPr>
            <p:cNvPr id="306" name="Google Shape;306;p23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351364" y="1766525"/>
              <a:ext cx="479494" cy="4767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7" name="Google Shape;307;p23"/>
            <p:cNvSpPr txBox="1"/>
            <p:nvPr/>
          </p:nvSpPr>
          <p:spPr>
            <a:xfrm>
              <a:off x="6351364" y="2512743"/>
              <a:ext cx="1812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400">
                  <a:solidFill>
                    <a:srgbClr val="6A8EC9"/>
                  </a:solidFill>
                  <a:latin typeface="Open Sans"/>
                  <a:ea typeface="Open Sans"/>
                  <a:cs typeface="Open Sans"/>
                  <a:sym typeface="Open Sans"/>
                </a:rPr>
                <a:t>Column 3</a:t>
              </a:r>
              <a:endParaRPr b="1" sz="2400">
                <a:solidFill>
                  <a:srgbClr val="6A8EC9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08" name="Google Shape;308;p23"/>
            <p:cNvSpPr txBox="1"/>
            <p:nvPr/>
          </p:nvSpPr>
          <p:spPr>
            <a:xfrm>
              <a:off x="6351364" y="3093953"/>
              <a:ext cx="2599500" cy="753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1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information has its own dedicated space, guiding the </a:t>
              </a:r>
              <a:r>
                <a:rPr lang="ru" sz="11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audience’s attention naturally and making the overall message more digestible and engaging.</a:t>
              </a:r>
              <a:endParaRPr sz="11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24"/>
          <p:cNvPicPr preferRelativeResize="0"/>
          <p:nvPr/>
        </p:nvPicPr>
        <p:blipFill rotWithShape="1">
          <a:blip r:embed="rId3">
            <a:alphaModFix/>
          </a:blip>
          <a:srcRect b="17586" l="3025" r="0" t="0"/>
          <a:stretch/>
        </p:blipFill>
        <p:spPr>
          <a:xfrm>
            <a:off x="-2600" y="3286775"/>
            <a:ext cx="1405050" cy="18578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4" name="Google Shape;314;p24"/>
          <p:cNvGrpSpPr/>
          <p:nvPr/>
        </p:nvGrpSpPr>
        <p:grpSpPr>
          <a:xfrm>
            <a:off x="392574" y="104238"/>
            <a:ext cx="4200027" cy="3776435"/>
            <a:chOff x="392574" y="104238"/>
            <a:chExt cx="4200027" cy="3776435"/>
          </a:xfrm>
        </p:grpSpPr>
        <p:sp>
          <p:nvSpPr>
            <p:cNvPr id="315" name="Google Shape;315;p24"/>
            <p:cNvSpPr txBox="1"/>
            <p:nvPr/>
          </p:nvSpPr>
          <p:spPr>
            <a:xfrm>
              <a:off x="392574" y="104238"/>
              <a:ext cx="1858200" cy="186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2100">
                  <a:solidFill>
                    <a:srgbClr val="6A8EC9"/>
                  </a:solidFill>
                  <a:latin typeface="Open Sans"/>
                  <a:ea typeface="Open Sans"/>
                  <a:cs typeface="Open Sans"/>
                  <a:sym typeface="Open Sans"/>
                </a:rPr>
                <a:t>03</a:t>
              </a:r>
              <a:endParaRPr b="1" sz="12100">
                <a:solidFill>
                  <a:srgbClr val="6A8EC9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316" name="Google Shape;316;p24"/>
            <p:cNvCxnSpPr/>
            <p:nvPr/>
          </p:nvCxnSpPr>
          <p:spPr>
            <a:xfrm>
              <a:off x="450525" y="2145325"/>
              <a:ext cx="2304600" cy="0"/>
            </a:xfrm>
            <a:prstGeom prst="straightConnector1">
              <a:avLst/>
            </a:prstGeom>
            <a:noFill/>
            <a:ln cap="flat" cmpd="sng" w="19050">
              <a:solidFill>
                <a:srgbClr val="1F2E35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17" name="Google Shape;317;p24"/>
            <p:cNvSpPr txBox="1"/>
            <p:nvPr/>
          </p:nvSpPr>
          <p:spPr>
            <a:xfrm>
              <a:off x="403401" y="2316075"/>
              <a:ext cx="41892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40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Market Analysis</a:t>
              </a:r>
              <a:endParaRPr b="1" sz="40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318" name="Google Shape;318;p24"/>
            <p:cNvSpPr txBox="1"/>
            <p:nvPr/>
          </p:nvSpPr>
          <p:spPr>
            <a:xfrm>
              <a:off x="425019" y="3222772"/>
              <a:ext cx="3098100" cy="6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9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Briefly describe what this </a:t>
              </a:r>
              <a:endParaRPr sz="19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9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chapter will cover</a:t>
              </a:r>
              <a:endParaRPr sz="19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319" name="Google Shape;319;p24"/>
          <p:cNvGrpSpPr/>
          <p:nvPr/>
        </p:nvGrpSpPr>
        <p:grpSpPr>
          <a:xfrm>
            <a:off x="5261025" y="0"/>
            <a:ext cx="3882976" cy="5143500"/>
            <a:chOff x="5261025" y="0"/>
            <a:chExt cx="3882976" cy="5143500"/>
          </a:xfrm>
        </p:grpSpPr>
        <p:pic>
          <p:nvPicPr>
            <p:cNvPr id="320" name="Google Shape;320;p24"/>
            <p:cNvPicPr preferRelativeResize="0"/>
            <p:nvPr/>
          </p:nvPicPr>
          <p:blipFill rotWithShape="1">
            <a:blip r:embed="rId4">
              <a:alphaModFix/>
            </a:blip>
            <a:srcRect b="278" l="278" r="139" t="278"/>
            <a:stretch/>
          </p:blipFill>
          <p:spPr>
            <a:xfrm>
              <a:off x="5261025" y="0"/>
              <a:ext cx="3882976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1" name="Google Shape;321;p24"/>
            <p:cNvPicPr preferRelativeResize="0"/>
            <p:nvPr/>
          </p:nvPicPr>
          <p:blipFill rotWithShape="1">
            <a:blip r:embed="rId5">
              <a:alphaModFix/>
            </a:blip>
            <a:srcRect b="0" l="0" r="1574" t="15697"/>
            <a:stretch/>
          </p:blipFill>
          <p:spPr>
            <a:xfrm>
              <a:off x="7761025" y="2"/>
              <a:ext cx="1382975" cy="18477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2" name="Google Shape;322;p24"/>
          <p:cNvSpPr txBox="1"/>
          <p:nvPr/>
        </p:nvSpPr>
        <p:spPr>
          <a:xfrm>
            <a:off x="7869608" y="4804787"/>
            <a:ext cx="860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Slide 12/30</a:t>
            </a:r>
            <a:endParaRPr sz="1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oogle Shape;327;p25"/>
          <p:cNvGrpSpPr/>
          <p:nvPr/>
        </p:nvGrpSpPr>
        <p:grpSpPr>
          <a:xfrm>
            <a:off x="-3533" y="-5"/>
            <a:ext cx="9147533" cy="5144720"/>
            <a:chOff x="-3533" y="-5"/>
            <a:chExt cx="9147533" cy="5144720"/>
          </a:xfrm>
        </p:grpSpPr>
        <p:grpSp>
          <p:nvGrpSpPr>
            <p:cNvPr id="328" name="Google Shape;328;p25"/>
            <p:cNvGrpSpPr/>
            <p:nvPr/>
          </p:nvGrpSpPr>
          <p:grpSpPr>
            <a:xfrm>
              <a:off x="-3533" y="-5"/>
              <a:ext cx="9131388" cy="5144720"/>
              <a:chOff x="-3533" y="-5"/>
              <a:chExt cx="9131388" cy="5144720"/>
            </a:xfrm>
          </p:grpSpPr>
          <p:grpSp>
            <p:nvGrpSpPr>
              <p:cNvPr id="329" name="Google Shape;329;p25"/>
              <p:cNvGrpSpPr/>
              <p:nvPr/>
            </p:nvGrpSpPr>
            <p:grpSpPr>
              <a:xfrm>
                <a:off x="533637" y="-5"/>
                <a:ext cx="8056676" cy="5144720"/>
                <a:chOff x="533637" y="-345375"/>
                <a:chExt cx="8056676" cy="5835000"/>
              </a:xfrm>
            </p:grpSpPr>
            <p:cxnSp>
              <p:nvCxnSpPr>
                <p:cNvPr id="330" name="Google Shape;330;p25"/>
                <p:cNvCxnSpPr/>
                <p:nvPr/>
              </p:nvCxnSpPr>
              <p:spPr>
                <a:xfrm>
                  <a:off x="533637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31" name="Google Shape;331;p25"/>
                <p:cNvCxnSpPr/>
                <p:nvPr/>
              </p:nvCxnSpPr>
              <p:spPr>
                <a:xfrm>
                  <a:off x="1607860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32" name="Google Shape;332;p25"/>
                <p:cNvCxnSpPr/>
                <p:nvPr/>
              </p:nvCxnSpPr>
              <p:spPr>
                <a:xfrm>
                  <a:off x="1070749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33" name="Google Shape;333;p25"/>
                <p:cNvCxnSpPr/>
                <p:nvPr/>
              </p:nvCxnSpPr>
              <p:spPr>
                <a:xfrm>
                  <a:off x="2682084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34" name="Google Shape;334;p25"/>
                <p:cNvCxnSpPr/>
                <p:nvPr/>
              </p:nvCxnSpPr>
              <p:spPr>
                <a:xfrm>
                  <a:off x="2144972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35" name="Google Shape;335;p25"/>
                <p:cNvCxnSpPr/>
                <p:nvPr/>
              </p:nvCxnSpPr>
              <p:spPr>
                <a:xfrm>
                  <a:off x="3756307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36" name="Google Shape;336;p25"/>
                <p:cNvCxnSpPr/>
                <p:nvPr/>
              </p:nvCxnSpPr>
              <p:spPr>
                <a:xfrm>
                  <a:off x="3219196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37" name="Google Shape;337;p25"/>
                <p:cNvCxnSpPr/>
                <p:nvPr/>
              </p:nvCxnSpPr>
              <p:spPr>
                <a:xfrm>
                  <a:off x="4830531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38" name="Google Shape;338;p25"/>
                <p:cNvCxnSpPr/>
                <p:nvPr/>
              </p:nvCxnSpPr>
              <p:spPr>
                <a:xfrm>
                  <a:off x="4293419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39" name="Google Shape;339;p25"/>
                <p:cNvCxnSpPr/>
                <p:nvPr/>
              </p:nvCxnSpPr>
              <p:spPr>
                <a:xfrm>
                  <a:off x="5904754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40" name="Google Shape;340;p25"/>
                <p:cNvCxnSpPr/>
                <p:nvPr/>
              </p:nvCxnSpPr>
              <p:spPr>
                <a:xfrm>
                  <a:off x="5367643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41" name="Google Shape;341;p25"/>
                <p:cNvCxnSpPr/>
                <p:nvPr/>
              </p:nvCxnSpPr>
              <p:spPr>
                <a:xfrm>
                  <a:off x="6978978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42" name="Google Shape;342;p25"/>
                <p:cNvCxnSpPr/>
                <p:nvPr/>
              </p:nvCxnSpPr>
              <p:spPr>
                <a:xfrm>
                  <a:off x="6441866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43" name="Google Shape;343;p25"/>
                <p:cNvCxnSpPr/>
                <p:nvPr/>
              </p:nvCxnSpPr>
              <p:spPr>
                <a:xfrm>
                  <a:off x="8053201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44" name="Google Shape;344;p25"/>
                <p:cNvCxnSpPr/>
                <p:nvPr/>
              </p:nvCxnSpPr>
              <p:spPr>
                <a:xfrm>
                  <a:off x="7516090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45" name="Google Shape;345;p25"/>
                <p:cNvCxnSpPr/>
                <p:nvPr/>
              </p:nvCxnSpPr>
              <p:spPr>
                <a:xfrm>
                  <a:off x="8590313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grpSp>
            <p:nvGrpSpPr>
              <p:cNvPr id="346" name="Google Shape;346;p25"/>
              <p:cNvGrpSpPr/>
              <p:nvPr/>
            </p:nvGrpSpPr>
            <p:grpSpPr>
              <a:xfrm>
                <a:off x="-3533" y="467693"/>
                <a:ext cx="9131388" cy="4209239"/>
                <a:chOff x="-712775" y="467693"/>
                <a:chExt cx="10549200" cy="4209239"/>
              </a:xfrm>
            </p:grpSpPr>
            <p:cxnSp>
              <p:nvCxnSpPr>
                <p:cNvPr id="347" name="Google Shape;347;p25"/>
                <p:cNvCxnSpPr/>
                <p:nvPr/>
              </p:nvCxnSpPr>
              <p:spPr>
                <a:xfrm>
                  <a:off x="4561825" y="-4806907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48" name="Google Shape;348;p25"/>
                <p:cNvCxnSpPr/>
                <p:nvPr/>
              </p:nvCxnSpPr>
              <p:spPr>
                <a:xfrm>
                  <a:off x="4561825" y="-4339214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49" name="Google Shape;349;p25"/>
                <p:cNvCxnSpPr/>
                <p:nvPr/>
              </p:nvCxnSpPr>
              <p:spPr>
                <a:xfrm>
                  <a:off x="4561825" y="-3403827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50" name="Google Shape;350;p25"/>
                <p:cNvCxnSpPr/>
                <p:nvPr/>
              </p:nvCxnSpPr>
              <p:spPr>
                <a:xfrm>
                  <a:off x="4561825" y="-3871520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51" name="Google Shape;351;p25"/>
                <p:cNvCxnSpPr/>
                <p:nvPr/>
              </p:nvCxnSpPr>
              <p:spPr>
                <a:xfrm>
                  <a:off x="4561825" y="-2936134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52" name="Google Shape;352;p25"/>
                <p:cNvCxnSpPr/>
                <p:nvPr/>
              </p:nvCxnSpPr>
              <p:spPr>
                <a:xfrm>
                  <a:off x="4561825" y="-2000748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53" name="Google Shape;353;p25"/>
                <p:cNvCxnSpPr/>
                <p:nvPr/>
              </p:nvCxnSpPr>
              <p:spPr>
                <a:xfrm>
                  <a:off x="4561825" y="-2468441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54" name="Google Shape;354;p25"/>
                <p:cNvCxnSpPr/>
                <p:nvPr/>
              </p:nvCxnSpPr>
              <p:spPr>
                <a:xfrm>
                  <a:off x="4561825" y="-1533055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55" name="Google Shape;355;p25"/>
                <p:cNvCxnSpPr/>
                <p:nvPr/>
              </p:nvCxnSpPr>
              <p:spPr>
                <a:xfrm>
                  <a:off x="4561825" y="-597668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356" name="Google Shape;356;p25"/>
                <p:cNvCxnSpPr/>
                <p:nvPr/>
              </p:nvCxnSpPr>
              <p:spPr>
                <a:xfrm>
                  <a:off x="4561825" y="-1065361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</p:grpSp>
        <p:grpSp>
          <p:nvGrpSpPr>
            <p:cNvPr id="357" name="Google Shape;357;p25"/>
            <p:cNvGrpSpPr/>
            <p:nvPr/>
          </p:nvGrpSpPr>
          <p:grpSpPr>
            <a:xfrm flipH="1">
              <a:off x="-2600" y="0"/>
              <a:ext cx="9146600" cy="5144624"/>
              <a:chOff x="-2600" y="0"/>
              <a:chExt cx="9146600" cy="5144624"/>
            </a:xfrm>
          </p:grpSpPr>
          <p:pic>
            <p:nvPicPr>
              <p:cNvPr id="358" name="Google Shape;358;p25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2496" t="17348"/>
              <a:stretch/>
            </p:blipFill>
            <p:spPr>
              <a:xfrm>
                <a:off x="7738950" y="0"/>
                <a:ext cx="1405050" cy="1857849"/>
              </a:xfrm>
              <a:prstGeom prst="rect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  <p:pic>
            <p:nvPicPr>
              <p:cNvPr id="359" name="Google Shape;359;p25"/>
              <p:cNvPicPr preferRelativeResize="0"/>
              <p:nvPr/>
            </p:nvPicPr>
            <p:blipFill rotWithShape="1">
              <a:blip r:embed="rId4">
                <a:alphaModFix/>
              </a:blip>
              <a:srcRect b="17586" l="3025" r="0" t="0"/>
              <a:stretch/>
            </p:blipFill>
            <p:spPr>
              <a:xfrm>
                <a:off x="-2600" y="3286775"/>
                <a:ext cx="1405050" cy="1857849"/>
              </a:xfrm>
              <a:prstGeom prst="rect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sm" w="sm" type="none"/>
                <a:tailEnd len="sm" w="sm" type="none"/>
              </a:ln>
            </p:spPr>
          </p:pic>
        </p:grpSp>
      </p:grpSp>
      <p:sp>
        <p:nvSpPr>
          <p:cNvPr id="360" name="Google Shape;360;p25"/>
          <p:cNvSpPr txBox="1"/>
          <p:nvPr/>
        </p:nvSpPr>
        <p:spPr>
          <a:xfrm>
            <a:off x="7869608" y="4804787"/>
            <a:ext cx="860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rPr>
              <a:t>Slide 13/30</a:t>
            </a:r>
            <a:endParaRPr sz="1000">
              <a:solidFill>
                <a:srgbClr val="8A8C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361" name="Google Shape;361;p25"/>
          <p:cNvGrpSpPr/>
          <p:nvPr/>
        </p:nvGrpSpPr>
        <p:grpSpPr>
          <a:xfrm>
            <a:off x="432167" y="373275"/>
            <a:ext cx="6947445" cy="716175"/>
            <a:chOff x="450000" y="373275"/>
            <a:chExt cx="5607300" cy="716175"/>
          </a:xfrm>
        </p:grpSpPr>
        <p:sp>
          <p:nvSpPr>
            <p:cNvPr id="362" name="Google Shape;362;p25"/>
            <p:cNvSpPr txBox="1"/>
            <p:nvPr/>
          </p:nvSpPr>
          <p:spPr>
            <a:xfrm>
              <a:off x="450000" y="373275"/>
              <a:ext cx="56073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3100">
                  <a:solidFill>
                    <a:srgbClr val="6A8EC9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TELL ABOUT </a:t>
              </a:r>
              <a:r>
                <a:rPr lang="ru" sz="3100">
                  <a:solidFill>
                    <a:srgbClr val="1F2E35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YOUR STRATEGY</a:t>
              </a:r>
              <a:endParaRPr sz="3100">
                <a:solidFill>
                  <a:srgbClr val="1F2E35"/>
                </a:solidFill>
                <a:latin typeface="Open Sans Medium"/>
                <a:ea typeface="Open Sans Medium"/>
                <a:cs typeface="Open Sans Medium"/>
                <a:sym typeface="Open Sans Medium"/>
              </a:endParaRPr>
            </a:p>
          </p:txBody>
        </p:sp>
        <p:cxnSp>
          <p:nvCxnSpPr>
            <p:cNvPr id="363" name="Google Shape;363;p25"/>
            <p:cNvCxnSpPr/>
            <p:nvPr/>
          </p:nvCxnSpPr>
          <p:spPr>
            <a:xfrm>
              <a:off x="466950" y="1089450"/>
              <a:ext cx="3234000" cy="0"/>
            </a:xfrm>
            <a:prstGeom prst="straightConnector1">
              <a:avLst/>
            </a:prstGeom>
            <a:noFill/>
            <a:ln cap="flat" cmpd="sng" w="19050">
              <a:solidFill>
                <a:srgbClr val="1F2E35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364" name="Google Shape;364;p25"/>
          <p:cNvGrpSpPr/>
          <p:nvPr/>
        </p:nvGrpSpPr>
        <p:grpSpPr>
          <a:xfrm>
            <a:off x="887213" y="1399650"/>
            <a:ext cx="7369575" cy="3297050"/>
            <a:chOff x="902650" y="1399650"/>
            <a:chExt cx="7369575" cy="3297050"/>
          </a:xfrm>
        </p:grpSpPr>
        <p:sp>
          <p:nvSpPr>
            <p:cNvPr id="365" name="Google Shape;365;p25"/>
            <p:cNvSpPr txBox="1"/>
            <p:nvPr/>
          </p:nvSpPr>
          <p:spPr>
            <a:xfrm>
              <a:off x="3815388" y="1399650"/>
              <a:ext cx="1544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600">
                  <a:solidFill>
                    <a:srgbClr val="1F2E35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Goal</a:t>
              </a:r>
              <a:endParaRPr sz="2600">
                <a:solidFill>
                  <a:srgbClr val="1F2E35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  <p:sp>
          <p:nvSpPr>
            <p:cNvPr id="366" name="Google Shape;366;p25"/>
            <p:cNvSpPr/>
            <p:nvPr/>
          </p:nvSpPr>
          <p:spPr>
            <a:xfrm>
              <a:off x="2624925" y="1874000"/>
              <a:ext cx="1965900" cy="592525"/>
            </a:xfrm>
            <a:custGeom>
              <a:rect b="b" l="l" r="r" t="t"/>
              <a:pathLst>
                <a:path extrusionOk="0" h="23701" w="78636">
                  <a:moveTo>
                    <a:pt x="0" y="23701"/>
                  </a:moveTo>
                  <a:lnTo>
                    <a:pt x="0" y="11075"/>
                  </a:lnTo>
                  <a:lnTo>
                    <a:pt x="78636" y="11075"/>
                  </a:lnTo>
                  <a:lnTo>
                    <a:pt x="78636" y="0"/>
                  </a:lnTo>
                </a:path>
              </a:pathLst>
            </a:custGeom>
            <a:noFill/>
            <a:ln cap="flat" cmpd="sng" w="9525">
              <a:solidFill>
                <a:srgbClr val="6A8EC9"/>
              </a:solidFill>
              <a:prstDash val="solid"/>
              <a:round/>
              <a:headEnd len="med" w="med" type="oval"/>
              <a:tailEnd len="med" w="med" type="oval"/>
            </a:ln>
          </p:spPr>
        </p:sp>
        <p:sp>
          <p:nvSpPr>
            <p:cNvPr id="367" name="Google Shape;367;p25"/>
            <p:cNvSpPr/>
            <p:nvPr/>
          </p:nvSpPr>
          <p:spPr>
            <a:xfrm flipH="1">
              <a:off x="4590825" y="1874000"/>
              <a:ext cx="1965900" cy="592525"/>
            </a:xfrm>
            <a:custGeom>
              <a:rect b="b" l="l" r="r" t="t"/>
              <a:pathLst>
                <a:path extrusionOk="0" h="23701" w="78636">
                  <a:moveTo>
                    <a:pt x="0" y="23701"/>
                  </a:moveTo>
                  <a:lnTo>
                    <a:pt x="0" y="11075"/>
                  </a:lnTo>
                  <a:lnTo>
                    <a:pt x="78636" y="11075"/>
                  </a:lnTo>
                  <a:lnTo>
                    <a:pt x="78636" y="0"/>
                  </a:lnTo>
                </a:path>
              </a:pathLst>
            </a:custGeom>
            <a:noFill/>
            <a:ln cap="flat" cmpd="sng" w="9525">
              <a:solidFill>
                <a:srgbClr val="6A8EC9"/>
              </a:solidFill>
              <a:prstDash val="solid"/>
              <a:round/>
              <a:headEnd len="med" w="med" type="oval"/>
              <a:tailEnd len="med" w="med" type="oval"/>
            </a:ln>
          </p:spPr>
        </p:sp>
        <p:grpSp>
          <p:nvGrpSpPr>
            <p:cNvPr id="368" name="Google Shape;368;p25"/>
            <p:cNvGrpSpPr/>
            <p:nvPr/>
          </p:nvGrpSpPr>
          <p:grpSpPr>
            <a:xfrm>
              <a:off x="902650" y="2492377"/>
              <a:ext cx="7369575" cy="2204323"/>
              <a:chOff x="902650" y="2492377"/>
              <a:chExt cx="7369575" cy="2204323"/>
            </a:xfrm>
          </p:grpSpPr>
          <p:grpSp>
            <p:nvGrpSpPr>
              <p:cNvPr id="369" name="Google Shape;369;p25"/>
              <p:cNvGrpSpPr/>
              <p:nvPr/>
            </p:nvGrpSpPr>
            <p:grpSpPr>
              <a:xfrm>
                <a:off x="1902163" y="2492377"/>
                <a:ext cx="1412400" cy="739153"/>
                <a:chOff x="1948275" y="2492377"/>
                <a:chExt cx="1412400" cy="739153"/>
              </a:xfrm>
            </p:grpSpPr>
            <p:sp>
              <p:nvSpPr>
                <p:cNvPr id="370" name="Google Shape;370;p25"/>
                <p:cNvSpPr txBox="1"/>
                <p:nvPr/>
              </p:nvSpPr>
              <p:spPr>
                <a:xfrm>
                  <a:off x="1948275" y="2492377"/>
                  <a:ext cx="1412400" cy="277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800">
                      <a:solidFill>
                        <a:srgbClr val="1F2E35"/>
                      </a:solidFill>
                      <a:latin typeface="Open Sans SemiBold"/>
                      <a:ea typeface="Open Sans SemiBold"/>
                      <a:cs typeface="Open Sans SemiBold"/>
                      <a:sym typeface="Open Sans SemiBold"/>
                    </a:rPr>
                    <a:t>Step 1</a:t>
                  </a:r>
                  <a:endParaRPr sz="1800">
                    <a:solidFill>
                      <a:srgbClr val="1F2E35"/>
                    </a:solidFill>
                    <a:latin typeface="Open Sans SemiBold"/>
                    <a:ea typeface="Open Sans SemiBold"/>
                    <a:cs typeface="Open Sans SemiBold"/>
                    <a:sym typeface="Open Sans SemiBold"/>
                  </a:endParaRPr>
                </a:p>
              </p:txBody>
            </p:sp>
            <p:sp>
              <p:nvSpPr>
                <p:cNvPr id="371" name="Google Shape;371;p25"/>
                <p:cNvSpPr txBox="1"/>
                <p:nvPr/>
              </p:nvSpPr>
              <p:spPr>
                <a:xfrm>
                  <a:off x="1948275" y="2800430"/>
                  <a:ext cx="1412400" cy="431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Arial"/>
                    <a:buNone/>
                  </a:pPr>
                  <a:r>
                    <a:rPr lang="ru">
                      <a:solidFill>
                        <a:srgbClr val="8A8C9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Describe </a:t>
                  </a:r>
                  <a:endParaRPr>
                    <a:solidFill>
                      <a:srgbClr val="8A8C9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>
                      <a:solidFill>
                        <a:srgbClr val="8A8C9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this step</a:t>
                  </a:r>
                  <a:endParaRPr>
                    <a:solidFill>
                      <a:srgbClr val="8A8C9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372" name="Google Shape;372;p25"/>
              <p:cNvGrpSpPr/>
              <p:nvPr/>
            </p:nvGrpSpPr>
            <p:grpSpPr>
              <a:xfrm>
                <a:off x="902650" y="3269675"/>
                <a:ext cx="3411425" cy="1427025"/>
                <a:chOff x="902650" y="3269675"/>
                <a:chExt cx="3411425" cy="1427025"/>
              </a:xfrm>
            </p:grpSpPr>
            <p:grpSp>
              <p:nvGrpSpPr>
                <p:cNvPr id="373" name="Google Shape;373;p25"/>
                <p:cNvGrpSpPr/>
                <p:nvPr/>
              </p:nvGrpSpPr>
              <p:grpSpPr>
                <a:xfrm>
                  <a:off x="1617075" y="3269675"/>
                  <a:ext cx="1983300" cy="633237"/>
                  <a:chOff x="1932700" y="3372298"/>
                  <a:chExt cx="1983300" cy="711263"/>
                </a:xfrm>
              </p:grpSpPr>
              <p:sp>
                <p:nvSpPr>
                  <p:cNvPr id="374" name="Google Shape;374;p25"/>
                  <p:cNvSpPr/>
                  <p:nvPr/>
                </p:nvSpPr>
                <p:spPr>
                  <a:xfrm>
                    <a:off x="1932700" y="3372353"/>
                    <a:ext cx="1007917" cy="711208"/>
                  </a:xfrm>
                  <a:custGeom>
                    <a:rect b="b" l="l" r="r" t="t"/>
                    <a:pathLst>
                      <a:path extrusionOk="0" h="23701" w="78636">
                        <a:moveTo>
                          <a:pt x="0" y="23701"/>
                        </a:moveTo>
                        <a:lnTo>
                          <a:pt x="0" y="11075"/>
                        </a:lnTo>
                        <a:lnTo>
                          <a:pt x="78636" y="11075"/>
                        </a:lnTo>
                        <a:lnTo>
                          <a:pt x="78636" y="0"/>
                        </a:lnTo>
                      </a:path>
                    </a:pathLst>
                  </a:custGeom>
                  <a:noFill/>
                  <a:ln cap="flat" cmpd="sng" w="9525">
                    <a:solidFill>
                      <a:srgbClr val="6A8EC9"/>
                    </a:solidFill>
                    <a:prstDash val="solid"/>
                    <a:round/>
                    <a:headEnd len="med" w="med" type="oval"/>
                    <a:tailEnd len="med" w="med" type="oval"/>
                  </a:ln>
                </p:spPr>
              </p:sp>
              <p:sp>
                <p:nvSpPr>
                  <p:cNvPr id="375" name="Google Shape;375;p25"/>
                  <p:cNvSpPr/>
                  <p:nvPr/>
                </p:nvSpPr>
                <p:spPr>
                  <a:xfrm flipH="1">
                    <a:off x="2940520" y="3372298"/>
                    <a:ext cx="975480" cy="711208"/>
                  </a:xfrm>
                  <a:custGeom>
                    <a:rect b="b" l="l" r="r" t="t"/>
                    <a:pathLst>
                      <a:path extrusionOk="0" h="23701" w="78636">
                        <a:moveTo>
                          <a:pt x="0" y="23701"/>
                        </a:moveTo>
                        <a:lnTo>
                          <a:pt x="0" y="11075"/>
                        </a:lnTo>
                        <a:lnTo>
                          <a:pt x="78636" y="11075"/>
                        </a:lnTo>
                        <a:lnTo>
                          <a:pt x="78636" y="0"/>
                        </a:lnTo>
                      </a:path>
                    </a:pathLst>
                  </a:custGeom>
                  <a:noFill/>
                  <a:ln cap="flat" cmpd="sng" w="9525">
                    <a:solidFill>
                      <a:srgbClr val="6A8EC9"/>
                    </a:solidFill>
                    <a:prstDash val="solid"/>
                    <a:round/>
                    <a:headEnd len="med" w="med" type="oval"/>
                    <a:tailEnd len="med" w="med" type="oval"/>
                  </a:ln>
                </p:spPr>
              </p:sp>
            </p:grpSp>
            <p:grpSp>
              <p:nvGrpSpPr>
                <p:cNvPr id="376" name="Google Shape;376;p25"/>
                <p:cNvGrpSpPr/>
                <p:nvPr/>
              </p:nvGrpSpPr>
              <p:grpSpPr>
                <a:xfrm>
                  <a:off x="902650" y="4013422"/>
                  <a:ext cx="1412400" cy="683278"/>
                  <a:chOff x="1948275" y="2551447"/>
                  <a:chExt cx="1412400" cy="683278"/>
                </a:xfrm>
              </p:grpSpPr>
              <p:sp>
                <p:nvSpPr>
                  <p:cNvPr id="377" name="Google Shape;377;p25"/>
                  <p:cNvSpPr txBox="1"/>
                  <p:nvPr/>
                </p:nvSpPr>
                <p:spPr>
                  <a:xfrm>
                    <a:off x="1948275" y="2551447"/>
                    <a:ext cx="1412400" cy="2463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" sz="1600">
                        <a:solidFill>
                          <a:srgbClr val="1F2E35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SubTitle 1</a:t>
                    </a:r>
                    <a:endParaRPr sz="1600">
                      <a:solidFill>
                        <a:srgbClr val="1F2E35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378" name="Google Shape;378;p25"/>
                  <p:cNvSpPr txBox="1"/>
                  <p:nvPr/>
                </p:nvSpPr>
                <p:spPr>
                  <a:xfrm>
                    <a:off x="1948275" y="2834525"/>
                    <a:ext cx="1412400" cy="400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" sz="1300">
                        <a:solidFill>
                          <a:srgbClr val="8A8C9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Describe </a:t>
                    </a:r>
                    <a:endParaRPr sz="1300">
                      <a:solidFill>
                        <a:srgbClr val="8A8C9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" sz="1300">
                        <a:solidFill>
                          <a:srgbClr val="8A8C9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this step</a:t>
                    </a:r>
                    <a:endParaRPr sz="1300">
                      <a:solidFill>
                        <a:srgbClr val="8A8C9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</p:grpSp>
            <p:grpSp>
              <p:nvGrpSpPr>
                <p:cNvPr id="379" name="Google Shape;379;p25"/>
                <p:cNvGrpSpPr/>
                <p:nvPr/>
              </p:nvGrpSpPr>
              <p:grpSpPr>
                <a:xfrm>
                  <a:off x="2901675" y="4013422"/>
                  <a:ext cx="1412400" cy="683278"/>
                  <a:chOff x="1948275" y="2551447"/>
                  <a:chExt cx="1412400" cy="683278"/>
                </a:xfrm>
              </p:grpSpPr>
              <p:sp>
                <p:nvSpPr>
                  <p:cNvPr id="380" name="Google Shape;380;p25"/>
                  <p:cNvSpPr txBox="1"/>
                  <p:nvPr/>
                </p:nvSpPr>
                <p:spPr>
                  <a:xfrm>
                    <a:off x="1948275" y="2551447"/>
                    <a:ext cx="1412400" cy="2463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" sz="1600">
                        <a:solidFill>
                          <a:srgbClr val="1F2E35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SubTitle 2</a:t>
                    </a:r>
                    <a:endParaRPr sz="1600">
                      <a:solidFill>
                        <a:srgbClr val="1F2E35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381" name="Google Shape;381;p25"/>
                  <p:cNvSpPr txBox="1"/>
                  <p:nvPr/>
                </p:nvSpPr>
                <p:spPr>
                  <a:xfrm>
                    <a:off x="1948275" y="2834525"/>
                    <a:ext cx="1412400" cy="400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" sz="1300">
                        <a:solidFill>
                          <a:srgbClr val="8A8C9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Describe </a:t>
                    </a:r>
                    <a:endParaRPr sz="1300">
                      <a:solidFill>
                        <a:srgbClr val="8A8C9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" sz="1300">
                        <a:solidFill>
                          <a:srgbClr val="8A8C9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this step</a:t>
                    </a:r>
                    <a:endParaRPr sz="1300">
                      <a:solidFill>
                        <a:srgbClr val="8A8C9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</p:grpSp>
          </p:grpSp>
          <p:grpSp>
            <p:nvGrpSpPr>
              <p:cNvPr id="382" name="Google Shape;382;p25"/>
              <p:cNvGrpSpPr/>
              <p:nvPr/>
            </p:nvGrpSpPr>
            <p:grpSpPr>
              <a:xfrm>
                <a:off x="5860313" y="2492377"/>
                <a:ext cx="1412400" cy="739153"/>
                <a:chOff x="1948275" y="2492377"/>
                <a:chExt cx="1412400" cy="739153"/>
              </a:xfrm>
            </p:grpSpPr>
            <p:sp>
              <p:nvSpPr>
                <p:cNvPr id="383" name="Google Shape;383;p25"/>
                <p:cNvSpPr txBox="1"/>
                <p:nvPr/>
              </p:nvSpPr>
              <p:spPr>
                <a:xfrm>
                  <a:off x="1948275" y="2492377"/>
                  <a:ext cx="1412400" cy="277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800">
                      <a:solidFill>
                        <a:srgbClr val="1F2E35"/>
                      </a:solidFill>
                      <a:latin typeface="Open Sans SemiBold"/>
                      <a:ea typeface="Open Sans SemiBold"/>
                      <a:cs typeface="Open Sans SemiBold"/>
                      <a:sym typeface="Open Sans SemiBold"/>
                    </a:rPr>
                    <a:t>Step 2</a:t>
                  </a:r>
                  <a:endParaRPr sz="1800">
                    <a:solidFill>
                      <a:srgbClr val="1F2E35"/>
                    </a:solidFill>
                    <a:latin typeface="Open Sans SemiBold"/>
                    <a:ea typeface="Open Sans SemiBold"/>
                    <a:cs typeface="Open Sans SemiBold"/>
                    <a:sym typeface="Open Sans SemiBold"/>
                  </a:endParaRPr>
                </a:p>
              </p:txBody>
            </p:sp>
            <p:sp>
              <p:nvSpPr>
                <p:cNvPr id="384" name="Google Shape;384;p25"/>
                <p:cNvSpPr txBox="1"/>
                <p:nvPr/>
              </p:nvSpPr>
              <p:spPr>
                <a:xfrm>
                  <a:off x="1948275" y="2800430"/>
                  <a:ext cx="1412400" cy="431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>
                      <a:solidFill>
                        <a:srgbClr val="8A8C9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Describe </a:t>
                  </a:r>
                  <a:endParaRPr>
                    <a:solidFill>
                      <a:srgbClr val="8A8C9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>
                      <a:solidFill>
                        <a:srgbClr val="8A8C9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this step</a:t>
                  </a:r>
                  <a:endParaRPr>
                    <a:solidFill>
                      <a:srgbClr val="8A8C9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385" name="Google Shape;385;p25"/>
              <p:cNvGrpSpPr/>
              <p:nvPr/>
            </p:nvGrpSpPr>
            <p:grpSpPr>
              <a:xfrm>
                <a:off x="4860800" y="3269675"/>
                <a:ext cx="3411425" cy="1427025"/>
                <a:chOff x="902650" y="3269675"/>
                <a:chExt cx="3411425" cy="1427025"/>
              </a:xfrm>
            </p:grpSpPr>
            <p:grpSp>
              <p:nvGrpSpPr>
                <p:cNvPr id="386" name="Google Shape;386;p25"/>
                <p:cNvGrpSpPr/>
                <p:nvPr/>
              </p:nvGrpSpPr>
              <p:grpSpPr>
                <a:xfrm>
                  <a:off x="1617075" y="3269675"/>
                  <a:ext cx="1983300" cy="633237"/>
                  <a:chOff x="1932700" y="3372298"/>
                  <a:chExt cx="1983300" cy="711263"/>
                </a:xfrm>
              </p:grpSpPr>
              <p:sp>
                <p:nvSpPr>
                  <p:cNvPr id="387" name="Google Shape;387;p25"/>
                  <p:cNvSpPr/>
                  <p:nvPr/>
                </p:nvSpPr>
                <p:spPr>
                  <a:xfrm>
                    <a:off x="1932700" y="3372353"/>
                    <a:ext cx="1007917" cy="711208"/>
                  </a:xfrm>
                  <a:custGeom>
                    <a:rect b="b" l="l" r="r" t="t"/>
                    <a:pathLst>
                      <a:path extrusionOk="0" h="23701" w="78636">
                        <a:moveTo>
                          <a:pt x="0" y="23701"/>
                        </a:moveTo>
                        <a:lnTo>
                          <a:pt x="0" y="11075"/>
                        </a:lnTo>
                        <a:lnTo>
                          <a:pt x="78636" y="11075"/>
                        </a:lnTo>
                        <a:lnTo>
                          <a:pt x="78636" y="0"/>
                        </a:lnTo>
                      </a:path>
                    </a:pathLst>
                  </a:custGeom>
                  <a:noFill/>
                  <a:ln cap="flat" cmpd="sng" w="9525">
                    <a:solidFill>
                      <a:srgbClr val="6A8EC9"/>
                    </a:solidFill>
                    <a:prstDash val="solid"/>
                    <a:round/>
                    <a:headEnd len="med" w="med" type="oval"/>
                    <a:tailEnd len="med" w="med" type="oval"/>
                  </a:ln>
                </p:spPr>
              </p:sp>
              <p:sp>
                <p:nvSpPr>
                  <p:cNvPr id="388" name="Google Shape;388;p25"/>
                  <p:cNvSpPr/>
                  <p:nvPr/>
                </p:nvSpPr>
                <p:spPr>
                  <a:xfrm flipH="1">
                    <a:off x="2940520" y="3372298"/>
                    <a:ext cx="975480" cy="711208"/>
                  </a:xfrm>
                  <a:custGeom>
                    <a:rect b="b" l="l" r="r" t="t"/>
                    <a:pathLst>
                      <a:path extrusionOk="0" h="23701" w="78636">
                        <a:moveTo>
                          <a:pt x="0" y="23701"/>
                        </a:moveTo>
                        <a:lnTo>
                          <a:pt x="0" y="11075"/>
                        </a:lnTo>
                        <a:lnTo>
                          <a:pt x="78636" y="11075"/>
                        </a:lnTo>
                        <a:lnTo>
                          <a:pt x="78636" y="0"/>
                        </a:lnTo>
                      </a:path>
                    </a:pathLst>
                  </a:custGeom>
                  <a:noFill/>
                  <a:ln cap="flat" cmpd="sng" w="9525">
                    <a:solidFill>
                      <a:srgbClr val="6A8EC9"/>
                    </a:solidFill>
                    <a:prstDash val="solid"/>
                    <a:round/>
                    <a:headEnd len="med" w="med" type="oval"/>
                    <a:tailEnd len="med" w="med" type="oval"/>
                  </a:ln>
                </p:spPr>
              </p:sp>
            </p:grpSp>
            <p:grpSp>
              <p:nvGrpSpPr>
                <p:cNvPr id="389" name="Google Shape;389;p25"/>
                <p:cNvGrpSpPr/>
                <p:nvPr/>
              </p:nvGrpSpPr>
              <p:grpSpPr>
                <a:xfrm>
                  <a:off x="902650" y="4013422"/>
                  <a:ext cx="1412400" cy="683278"/>
                  <a:chOff x="1948275" y="2551447"/>
                  <a:chExt cx="1412400" cy="683278"/>
                </a:xfrm>
              </p:grpSpPr>
              <p:sp>
                <p:nvSpPr>
                  <p:cNvPr id="390" name="Google Shape;390;p25"/>
                  <p:cNvSpPr txBox="1"/>
                  <p:nvPr/>
                </p:nvSpPr>
                <p:spPr>
                  <a:xfrm>
                    <a:off x="1948275" y="2551447"/>
                    <a:ext cx="1412400" cy="2463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" sz="1600">
                        <a:solidFill>
                          <a:srgbClr val="1F2E35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SubTitle 3</a:t>
                    </a:r>
                    <a:endParaRPr sz="1600">
                      <a:solidFill>
                        <a:srgbClr val="1F2E35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391" name="Google Shape;391;p25"/>
                  <p:cNvSpPr txBox="1"/>
                  <p:nvPr/>
                </p:nvSpPr>
                <p:spPr>
                  <a:xfrm>
                    <a:off x="1948275" y="2834525"/>
                    <a:ext cx="1412400" cy="400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" sz="1300">
                        <a:solidFill>
                          <a:srgbClr val="8A8C9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Describe </a:t>
                    </a:r>
                    <a:endParaRPr sz="1300">
                      <a:solidFill>
                        <a:srgbClr val="8A8C9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" sz="1300">
                        <a:solidFill>
                          <a:srgbClr val="8A8C9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this step</a:t>
                    </a:r>
                    <a:endParaRPr sz="1300">
                      <a:solidFill>
                        <a:srgbClr val="8A8C9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</p:grpSp>
            <p:grpSp>
              <p:nvGrpSpPr>
                <p:cNvPr id="392" name="Google Shape;392;p25"/>
                <p:cNvGrpSpPr/>
                <p:nvPr/>
              </p:nvGrpSpPr>
              <p:grpSpPr>
                <a:xfrm>
                  <a:off x="2901675" y="4013422"/>
                  <a:ext cx="1412400" cy="683278"/>
                  <a:chOff x="1948275" y="2551447"/>
                  <a:chExt cx="1412400" cy="683278"/>
                </a:xfrm>
              </p:grpSpPr>
              <p:sp>
                <p:nvSpPr>
                  <p:cNvPr id="393" name="Google Shape;393;p25"/>
                  <p:cNvSpPr txBox="1"/>
                  <p:nvPr/>
                </p:nvSpPr>
                <p:spPr>
                  <a:xfrm>
                    <a:off x="1948275" y="2551447"/>
                    <a:ext cx="1412400" cy="2463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" sz="1600">
                        <a:solidFill>
                          <a:srgbClr val="1F2E35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SubTitle 4</a:t>
                    </a:r>
                    <a:endParaRPr sz="1600">
                      <a:solidFill>
                        <a:srgbClr val="1F2E35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  <p:sp>
                <p:nvSpPr>
                  <p:cNvPr id="394" name="Google Shape;394;p25"/>
                  <p:cNvSpPr txBox="1"/>
                  <p:nvPr/>
                </p:nvSpPr>
                <p:spPr>
                  <a:xfrm>
                    <a:off x="1948275" y="2834525"/>
                    <a:ext cx="1412400" cy="40020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anchorCtr="0" anchor="t" bIns="0" lIns="0" spcFirstLastPara="1" rIns="0" wrap="square" tIns="0">
                    <a:spAutoFit/>
                  </a:bodyPr>
                  <a:lstStyle/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" sz="1300">
                        <a:solidFill>
                          <a:srgbClr val="8A8C9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Describe </a:t>
                    </a:r>
                    <a:endParaRPr sz="1300">
                      <a:solidFill>
                        <a:srgbClr val="8A8C9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  <a:p>
                    <a:pPr indent="0" lvl="0" marL="0" rtl="0" algn="ctr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r>
                      <a:rPr lang="ru" sz="1300">
                        <a:solidFill>
                          <a:srgbClr val="8A8C91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rPr>
                      <a:t>this step</a:t>
                    </a:r>
                    <a:endParaRPr sz="1300">
                      <a:solidFill>
                        <a:srgbClr val="8A8C91"/>
                      </a:solidFill>
                      <a:latin typeface="Open Sans"/>
                      <a:ea typeface="Open Sans"/>
                      <a:cs typeface="Open Sans"/>
                      <a:sym typeface="Open Sans"/>
                    </a:endParaRPr>
                  </a:p>
                </p:txBody>
              </p:sp>
            </p:grpSp>
          </p:grpSp>
        </p:grp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p26"/>
          <p:cNvGrpSpPr/>
          <p:nvPr/>
        </p:nvGrpSpPr>
        <p:grpSpPr>
          <a:xfrm>
            <a:off x="-2600" y="0"/>
            <a:ext cx="9146600" cy="5144624"/>
            <a:chOff x="-2600" y="0"/>
            <a:chExt cx="9146600" cy="5144624"/>
          </a:xfrm>
        </p:grpSpPr>
        <p:pic>
          <p:nvPicPr>
            <p:cNvPr id="400" name="Google Shape;400;p26"/>
            <p:cNvPicPr preferRelativeResize="0"/>
            <p:nvPr/>
          </p:nvPicPr>
          <p:blipFill rotWithShape="1">
            <a:blip r:embed="rId3">
              <a:alphaModFix/>
            </a:blip>
            <a:srcRect b="0" l="0" r="2496" t="17348"/>
            <a:stretch/>
          </p:blipFill>
          <p:spPr>
            <a:xfrm>
              <a:off x="7738950" y="0"/>
              <a:ext cx="1405050" cy="18578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1" name="Google Shape;401;p26"/>
            <p:cNvPicPr preferRelativeResize="0"/>
            <p:nvPr/>
          </p:nvPicPr>
          <p:blipFill rotWithShape="1">
            <a:blip r:embed="rId4">
              <a:alphaModFix/>
            </a:blip>
            <a:srcRect b="17586" l="3025" r="0" t="0"/>
            <a:stretch/>
          </p:blipFill>
          <p:spPr>
            <a:xfrm>
              <a:off x="-2600" y="3286775"/>
              <a:ext cx="1405050" cy="18578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2" name="Google Shape;402;p26"/>
          <p:cNvGrpSpPr/>
          <p:nvPr/>
        </p:nvGrpSpPr>
        <p:grpSpPr>
          <a:xfrm>
            <a:off x="432167" y="373275"/>
            <a:ext cx="6947445" cy="716175"/>
            <a:chOff x="450000" y="373275"/>
            <a:chExt cx="5607300" cy="716175"/>
          </a:xfrm>
        </p:grpSpPr>
        <p:sp>
          <p:nvSpPr>
            <p:cNvPr id="403" name="Google Shape;403;p26"/>
            <p:cNvSpPr txBox="1"/>
            <p:nvPr/>
          </p:nvSpPr>
          <p:spPr>
            <a:xfrm>
              <a:off x="450000" y="373275"/>
              <a:ext cx="56073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3100">
                  <a:solidFill>
                    <a:srgbClr val="6A8EC9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USE </a:t>
              </a:r>
              <a:r>
                <a:rPr lang="ru" sz="3100">
                  <a:solidFill>
                    <a:srgbClr val="1F2E35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GRAPHS</a:t>
              </a:r>
              <a:endParaRPr sz="3100">
                <a:solidFill>
                  <a:srgbClr val="1F2E35"/>
                </a:solidFill>
                <a:latin typeface="Open Sans Medium"/>
                <a:ea typeface="Open Sans Medium"/>
                <a:cs typeface="Open Sans Medium"/>
                <a:sym typeface="Open Sans Medium"/>
              </a:endParaRPr>
            </a:p>
          </p:txBody>
        </p:sp>
        <p:cxnSp>
          <p:nvCxnSpPr>
            <p:cNvPr id="404" name="Google Shape;404;p26"/>
            <p:cNvCxnSpPr/>
            <p:nvPr/>
          </p:nvCxnSpPr>
          <p:spPr>
            <a:xfrm>
              <a:off x="466950" y="1089450"/>
              <a:ext cx="1531800" cy="0"/>
            </a:xfrm>
            <a:prstGeom prst="straightConnector1">
              <a:avLst/>
            </a:prstGeom>
            <a:noFill/>
            <a:ln cap="flat" cmpd="sng" w="19050">
              <a:solidFill>
                <a:srgbClr val="1F2E35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405" name="Google Shape;405;p26"/>
          <p:cNvSpPr txBox="1"/>
          <p:nvPr/>
        </p:nvSpPr>
        <p:spPr>
          <a:xfrm>
            <a:off x="7869608" y="4804787"/>
            <a:ext cx="860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rPr>
              <a:t>Slide 14/30</a:t>
            </a:r>
            <a:endParaRPr sz="1000">
              <a:solidFill>
                <a:srgbClr val="8A8C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06" name="Google Shape;406;p26"/>
          <p:cNvSpPr/>
          <p:nvPr/>
        </p:nvSpPr>
        <p:spPr>
          <a:xfrm>
            <a:off x="6571825" y="1664575"/>
            <a:ext cx="2158200" cy="748800"/>
          </a:xfrm>
          <a:prstGeom prst="rect">
            <a:avLst/>
          </a:prstGeom>
          <a:noFill/>
          <a:ln cap="flat" cmpd="sng" w="9525">
            <a:solidFill>
              <a:srgbClr val="231F2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231F2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999,000$</a:t>
            </a:r>
            <a:endParaRPr sz="2000">
              <a:solidFill>
                <a:srgbClr val="231F2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8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rPr>
              <a:t>Add the total numbers </a:t>
            </a:r>
            <a:endParaRPr sz="800">
              <a:solidFill>
                <a:srgbClr val="8A8C9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rPr>
              <a:t>for comparison</a:t>
            </a:r>
            <a:endParaRPr sz="800">
              <a:solidFill>
                <a:srgbClr val="8A8C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07" name="Google Shape;407;p26"/>
          <p:cNvGrpSpPr/>
          <p:nvPr/>
        </p:nvGrpSpPr>
        <p:grpSpPr>
          <a:xfrm>
            <a:off x="4517925" y="1728317"/>
            <a:ext cx="1888250" cy="621316"/>
            <a:chOff x="4517925" y="1703775"/>
            <a:chExt cx="1888250" cy="621316"/>
          </a:xfrm>
        </p:grpSpPr>
        <p:sp>
          <p:nvSpPr>
            <p:cNvPr id="408" name="Google Shape;408;p26"/>
            <p:cNvSpPr/>
            <p:nvPr/>
          </p:nvSpPr>
          <p:spPr>
            <a:xfrm>
              <a:off x="4517925" y="1731975"/>
              <a:ext cx="174600" cy="174600"/>
            </a:xfrm>
            <a:prstGeom prst="ellipse">
              <a:avLst/>
            </a:prstGeom>
            <a:solidFill>
              <a:srgbClr val="6A8EC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09" name="Google Shape;409;p26"/>
            <p:cNvGrpSpPr/>
            <p:nvPr/>
          </p:nvGrpSpPr>
          <p:grpSpPr>
            <a:xfrm>
              <a:off x="4850675" y="1703775"/>
              <a:ext cx="1555500" cy="621316"/>
              <a:chOff x="4850675" y="1703775"/>
              <a:chExt cx="1555500" cy="621316"/>
            </a:xfrm>
          </p:grpSpPr>
          <p:sp>
            <p:nvSpPr>
              <p:cNvPr id="410" name="Google Shape;410;p26"/>
              <p:cNvSpPr txBox="1"/>
              <p:nvPr/>
            </p:nvSpPr>
            <p:spPr>
              <a:xfrm>
                <a:off x="4850675" y="1703775"/>
                <a:ext cx="1555500" cy="2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500">
                    <a:solidFill>
                      <a:srgbClr val="231F20"/>
                    </a:solidFill>
                    <a:latin typeface="Open Sans SemiBold"/>
                    <a:ea typeface="Open Sans SemiBold"/>
                    <a:cs typeface="Open Sans SemiBold"/>
                    <a:sym typeface="Open Sans SemiBold"/>
                  </a:rPr>
                  <a:t>Data 1</a:t>
                </a:r>
                <a:endParaRPr sz="1500">
                  <a:solidFill>
                    <a:srgbClr val="231F2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endParaRPr>
              </a:p>
            </p:txBody>
          </p:sp>
          <p:sp>
            <p:nvSpPr>
              <p:cNvPr id="411" name="Google Shape;411;p26"/>
              <p:cNvSpPr txBox="1"/>
              <p:nvPr/>
            </p:nvSpPr>
            <p:spPr>
              <a:xfrm>
                <a:off x="4850675" y="1994191"/>
                <a:ext cx="1555500" cy="33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Description of the data shown on the graph</a:t>
                </a:r>
                <a:endParaRPr sz="1000">
                  <a:solidFill>
                    <a:srgbClr val="231F2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grpSp>
        <p:nvGrpSpPr>
          <p:cNvPr id="412" name="Google Shape;412;p26"/>
          <p:cNvGrpSpPr/>
          <p:nvPr/>
        </p:nvGrpSpPr>
        <p:grpSpPr>
          <a:xfrm>
            <a:off x="4517925" y="2731155"/>
            <a:ext cx="1888250" cy="621316"/>
            <a:chOff x="4517925" y="1703775"/>
            <a:chExt cx="1888250" cy="621316"/>
          </a:xfrm>
        </p:grpSpPr>
        <p:sp>
          <p:nvSpPr>
            <p:cNvPr id="413" name="Google Shape;413;p26"/>
            <p:cNvSpPr/>
            <p:nvPr/>
          </p:nvSpPr>
          <p:spPr>
            <a:xfrm>
              <a:off x="4517925" y="1731975"/>
              <a:ext cx="174600" cy="174600"/>
            </a:xfrm>
            <a:prstGeom prst="ellipse">
              <a:avLst/>
            </a:prstGeom>
            <a:solidFill>
              <a:srgbClr val="EFF1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14" name="Google Shape;414;p26"/>
            <p:cNvGrpSpPr/>
            <p:nvPr/>
          </p:nvGrpSpPr>
          <p:grpSpPr>
            <a:xfrm>
              <a:off x="4850675" y="1703775"/>
              <a:ext cx="1555500" cy="621316"/>
              <a:chOff x="4850675" y="1703775"/>
              <a:chExt cx="1555500" cy="621316"/>
            </a:xfrm>
          </p:grpSpPr>
          <p:sp>
            <p:nvSpPr>
              <p:cNvPr id="415" name="Google Shape;415;p26"/>
              <p:cNvSpPr txBox="1"/>
              <p:nvPr/>
            </p:nvSpPr>
            <p:spPr>
              <a:xfrm>
                <a:off x="4850675" y="1703775"/>
                <a:ext cx="1555500" cy="2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500">
                    <a:solidFill>
                      <a:srgbClr val="231F20"/>
                    </a:solidFill>
                    <a:latin typeface="Open Sans SemiBold"/>
                    <a:ea typeface="Open Sans SemiBold"/>
                    <a:cs typeface="Open Sans SemiBold"/>
                    <a:sym typeface="Open Sans SemiBold"/>
                  </a:rPr>
                  <a:t>Data 2</a:t>
                </a:r>
                <a:endParaRPr sz="1500">
                  <a:solidFill>
                    <a:srgbClr val="231F2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endParaRPr>
              </a:p>
            </p:txBody>
          </p:sp>
          <p:sp>
            <p:nvSpPr>
              <p:cNvPr id="416" name="Google Shape;416;p26"/>
              <p:cNvSpPr txBox="1"/>
              <p:nvPr/>
            </p:nvSpPr>
            <p:spPr>
              <a:xfrm>
                <a:off x="4850675" y="1994191"/>
                <a:ext cx="1555500" cy="33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Description of the data shown on the graph</a:t>
                </a:r>
                <a:endParaRPr sz="1000">
                  <a:solidFill>
                    <a:srgbClr val="231F2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grpSp>
        <p:nvGrpSpPr>
          <p:cNvPr id="417" name="Google Shape;417;p26"/>
          <p:cNvGrpSpPr/>
          <p:nvPr/>
        </p:nvGrpSpPr>
        <p:grpSpPr>
          <a:xfrm>
            <a:off x="4517925" y="3734017"/>
            <a:ext cx="1888250" cy="621316"/>
            <a:chOff x="4517925" y="1703775"/>
            <a:chExt cx="1888250" cy="621316"/>
          </a:xfrm>
        </p:grpSpPr>
        <p:sp>
          <p:nvSpPr>
            <p:cNvPr id="418" name="Google Shape;418;p26"/>
            <p:cNvSpPr/>
            <p:nvPr/>
          </p:nvSpPr>
          <p:spPr>
            <a:xfrm>
              <a:off x="4517925" y="1731975"/>
              <a:ext cx="174600" cy="174600"/>
            </a:xfrm>
            <a:prstGeom prst="ellipse">
              <a:avLst/>
            </a:prstGeom>
            <a:solidFill>
              <a:srgbClr val="DAF0F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419" name="Google Shape;419;p26"/>
            <p:cNvGrpSpPr/>
            <p:nvPr/>
          </p:nvGrpSpPr>
          <p:grpSpPr>
            <a:xfrm>
              <a:off x="4850675" y="1703775"/>
              <a:ext cx="1555500" cy="621316"/>
              <a:chOff x="4850675" y="1703775"/>
              <a:chExt cx="1555500" cy="621316"/>
            </a:xfrm>
          </p:grpSpPr>
          <p:sp>
            <p:nvSpPr>
              <p:cNvPr id="420" name="Google Shape;420;p26"/>
              <p:cNvSpPr txBox="1"/>
              <p:nvPr/>
            </p:nvSpPr>
            <p:spPr>
              <a:xfrm>
                <a:off x="4850675" y="1703775"/>
                <a:ext cx="1555500" cy="2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500">
                    <a:solidFill>
                      <a:srgbClr val="231F20"/>
                    </a:solidFill>
                    <a:latin typeface="Open Sans SemiBold"/>
                    <a:ea typeface="Open Sans SemiBold"/>
                    <a:cs typeface="Open Sans SemiBold"/>
                    <a:sym typeface="Open Sans SemiBold"/>
                  </a:rPr>
                  <a:t>Data 3</a:t>
                </a:r>
                <a:endParaRPr sz="1500">
                  <a:solidFill>
                    <a:srgbClr val="231F2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endParaRPr>
              </a:p>
            </p:txBody>
          </p:sp>
          <p:sp>
            <p:nvSpPr>
              <p:cNvPr id="421" name="Google Shape;421;p26"/>
              <p:cNvSpPr txBox="1"/>
              <p:nvPr/>
            </p:nvSpPr>
            <p:spPr>
              <a:xfrm>
                <a:off x="4850675" y="1994191"/>
                <a:ext cx="1555500" cy="330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231F2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Description of the data shown on the graph</a:t>
                </a:r>
                <a:endParaRPr sz="1000">
                  <a:solidFill>
                    <a:srgbClr val="231F20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sp>
        <p:nvSpPr>
          <p:cNvPr id="422" name="Google Shape;422;p26"/>
          <p:cNvSpPr/>
          <p:nvPr/>
        </p:nvSpPr>
        <p:spPr>
          <a:xfrm>
            <a:off x="6571825" y="2667413"/>
            <a:ext cx="2158200" cy="748800"/>
          </a:xfrm>
          <a:prstGeom prst="rect">
            <a:avLst/>
          </a:prstGeom>
          <a:noFill/>
          <a:ln cap="flat" cmpd="sng" w="9525">
            <a:solidFill>
              <a:srgbClr val="231F2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231F2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75%</a:t>
            </a:r>
            <a:endParaRPr sz="2000">
              <a:solidFill>
                <a:srgbClr val="231F2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rPr>
              <a:t>Add the total numbers </a:t>
            </a:r>
            <a:endParaRPr sz="800">
              <a:solidFill>
                <a:srgbClr val="8A8C9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rPr>
              <a:t>for comparison</a:t>
            </a:r>
            <a:endParaRPr sz="800">
              <a:solidFill>
                <a:srgbClr val="8A8C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3" name="Google Shape;423;p26"/>
          <p:cNvSpPr/>
          <p:nvPr/>
        </p:nvSpPr>
        <p:spPr>
          <a:xfrm>
            <a:off x="6571825" y="3670275"/>
            <a:ext cx="2158200" cy="748800"/>
          </a:xfrm>
          <a:prstGeom prst="rect">
            <a:avLst/>
          </a:prstGeom>
          <a:noFill/>
          <a:ln cap="flat" cmpd="sng" w="9525">
            <a:solidFill>
              <a:srgbClr val="231F2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2000">
                <a:solidFill>
                  <a:srgbClr val="231F20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655,000$</a:t>
            </a:r>
            <a:endParaRPr sz="2000">
              <a:solidFill>
                <a:srgbClr val="231F20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rPr>
              <a:t>Add the total numbers </a:t>
            </a:r>
            <a:endParaRPr sz="800">
              <a:solidFill>
                <a:srgbClr val="8A8C9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8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rPr>
              <a:t>for comparison</a:t>
            </a:r>
            <a:endParaRPr sz="800">
              <a:solidFill>
                <a:srgbClr val="8A8C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24" name="Google Shape;424;p26"/>
          <p:cNvGrpSpPr/>
          <p:nvPr/>
        </p:nvGrpSpPr>
        <p:grpSpPr>
          <a:xfrm>
            <a:off x="409725" y="1600525"/>
            <a:ext cx="3785750" cy="2895500"/>
            <a:chOff x="409725" y="1600525"/>
            <a:chExt cx="3785750" cy="2895500"/>
          </a:xfrm>
        </p:grpSpPr>
        <p:cxnSp>
          <p:nvCxnSpPr>
            <p:cNvPr id="425" name="Google Shape;425;p26"/>
            <p:cNvCxnSpPr/>
            <p:nvPr/>
          </p:nvCxnSpPr>
          <p:spPr>
            <a:xfrm>
              <a:off x="784475" y="1677475"/>
              <a:ext cx="3411000" cy="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26" name="Google Shape;426;p26"/>
            <p:cNvCxnSpPr/>
            <p:nvPr/>
          </p:nvCxnSpPr>
          <p:spPr>
            <a:xfrm>
              <a:off x="784475" y="2225795"/>
              <a:ext cx="3411000" cy="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27" name="Google Shape;427;p26"/>
            <p:cNvCxnSpPr/>
            <p:nvPr/>
          </p:nvCxnSpPr>
          <p:spPr>
            <a:xfrm>
              <a:off x="784475" y="2774115"/>
              <a:ext cx="3411000" cy="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28" name="Google Shape;428;p26"/>
            <p:cNvCxnSpPr/>
            <p:nvPr/>
          </p:nvCxnSpPr>
          <p:spPr>
            <a:xfrm>
              <a:off x="784475" y="3322435"/>
              <a:ext cx="3411000" cy="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29" name="Google Shape;429;p26"/>
            <p:cNvCxnSpPr/>
            <p:nvPr/>
          </p:nvCxnSpPr>
          <p:spPr>
            <a:xfrm>
              <a:off x="784475" y="3870755"/>
              <a:ext cx="3411000" cy="0"/>
            </a:xfrm>
            <a:prstGeom prst="straightConnector1">
              <a:avLst/>
            </a:prstGeom>
            <a:noFill/>
            <a:ln cap="flat" cmpd="sng" w="9525">
              <a:solidFill>
                <a:srgbClr val="F3F3F3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grpSp>
          <p:nvGrpSpPr>
            <p:cNvPr id="430" name="Google Shape;430;p26"/>
            <p:cNvGrpSpPr/>
            <p:nvPr/>
          </p:nvGrpSpPr>
          <p:grpSpPr>
            <a:xfrm>
              <a:off x="1168100" y="2466900"/>
              <a:ext cx="576000" cy="1966225"/>
              <a:chOff x="1168100" y="2466900"/>
              <a:chExt cx="576000" cy="1966225"/>
            </a:xfrm>
          </p:grpSpPr>
          <p:sp>
            <p:nvSpPr>
              <p:cNvPr id="431" name="Google Shape;431;p26"/>
              <p:cNvSpPr/>
              <p:nvPr/>
            </p:nvSpPr>
            <p:spPr>
              <a:xfrm>
                <a:off x="1168100" y="2774125"/>
                <a:ext cx="576000" cy="1659000"/>
              </a:xfrm>
              <a:prstGeom prst="rect">
                <a:avLst/>
              </a:prstGeom>
              <a:solidFill>
                <a:srgbClr val="6A8EC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2" name="Google Shape;432;p26"/>
              <p:cNvSpPr txBox="1"/>
              <p:nvPr/>
            </p:nvSpPr>
            <p:spPr>
              <a:xfrm>
                <a:off x="1168100" y="2466900"/>
                <a:ext cx="576000" cy="2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500">
                    <a:solidFill>
                      <a:srgbClr val="231F20"/>
                    </a:solidFill>
                    <a:latin typeface="Open Sans SemiBold"/>
                    <a:ea typeface="Open Sans SemiBold"/>
                    <a:cs typeface="Open Sans SemiBold"/>
                    <a:sym typeface="Open Sans SemiBold"/>
                  </a:rPr>
                  <a:t>60%</a:t>
                </a:r>
                <a:endParaRPr sz="1500">
                  <a:solidFill>
                    <a:srgbClr val="231F2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endParaRPr>
              </a:p>
            </p:txBody>
          </p:sp>
        </p:grpSp>
        <p:grpSp>
          <p:nvGrpSpPr>
            <p:cNvPr id="433" name="Google Shape;433;p26"/>
            <p:cNvGrpSpPr/>
            <p:nvPr/>
          </p:nvGrpSpPr>
          <p:grpSpPr>
            <a:xfrm>
              <a:off x="2122331" y="3015213"/>
              <a:ext cx="576000" cy="1417812"/>
              <a:chOff x="2122331" y="3015213"/>
              <a:chExt cx="576000" cy="1417812"/>
            </a:xfrm>
          </p:grpSpPr>
          <p:sp>
            <p:nvSpPr>
              <p:cNvPr id="434" name="Google Shape;434;p26"/>
              <p:cNvSpPr/>
              <p:nvPr/>
            </p:nvSpPr>
            <p:spPr>
              <a:xfrm>
                <a:off x="2122331" y="3322425"/>
                <a:ext cx="576000" cy="1110600"/>
              </a:xfrm>
              <a:prstGeom prst="rect">
                <a:avLst/>
              </a:prstGeom>
              <a:solidFill>
                <a:srgbClr val="F8F9F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5" name="Google Shape;435;p26"/>
              <p:cNvSpPr txBox="1"/>
              <p:nvPr/>
            </p:nvSpPr>
            <p:spPr>
              <a:xfrm>
                <a:off x="2122331" y="3015213"/>
                <a:ext cx="576000" cy="2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500">
                    <a:solidFill>
                      <a:srgbClr val="231F20"/>
                    </a:solidFill>
                    <a:latin typeface="Open Sans SemiBold"/>
                    <a:ea typeface="Open Sans SemiBold"/>
                    <a:cs typeface="Open Sans SemiBold"/>
                    <a:sym typeface="Open Sans SemiBold"/>
                  </a:rPr>
                  <a:t>4</a:t>
                </a:r>
                <a:r>
                  <a:rPr lang="ru" sz="1500">
                    <a:solidFill>
                      <a:srgbClr val="231F20"/>
                    </a:solidFill>
                    <a:latin typeface="Open Sans SemiBold"/>
                    <a:ea typeface="Open Sans SemiBold"/>
                    <a:cs typeface="Open Sans SemiBold"/>
                    <a:sym typeface="Open Sans SemiBold"/>
                  </a:rPr>
                  <a:t>0%</a:t>
                </a:r>
                <a:endParaRPr sz="1500">
                  <a:solidFill>
                    <a:srgbClr val="231F2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endParaRPr>
              </a:p>
            </p:txBody>
          </p:sp>
        </p:grpSp>
        <p:grpSp>
          <p:nvGrpSpPr>
            <p:cNvPr id="436" name="Google Shape;436;p26"/>
            <p:cNvGrpSpPr/>
            <p:nvPr/>
          </p:nvGrpSpPr>
          <p:grpSpPr>
            <a:xfrm>
              <a:off x="3094825" y="1918625"/>
              <a:ext cx="576000" cy="2514275"/>
              <a:chOff x="3094825" y="1918625"/>
              <a:chExt cx="576000" cy="2514275"/>
            </a:xfrm>
          </p:grpSpPr>
          <p:sp>
            <p:nvSpPr>
              <p:cNvPr id="437" name="Google Shape;437;p26"/>
              <p:cNvSpPr/>
              <p:nvPr/>
            </p:nvSpPr>
            <p:spPr>
              <a:xfrm>
                <a:off x="3094825" y="2225800"/>
                <a:ext cx="576000" cy="2207100"/>
              </a:xfrm>
              <a:prstGeom prst="rect">
                <a:avLst/>
              </a:prstGeom>
              <a:solidFill>
                <a:srgbClr val="DAF0F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38" name="Google Shape;438;p26"/>
              <p:cNvSpPr txBox="1"/>
              <p:nvPr/>
            </p:nvSpPr>
            <p:spPr>
              <a:xfrm>
                <a:off x="3094825" y="1918625"/>
                <a:ext cx="576000" cy="231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500">
                    <a:solidFill>
                      <a:srgbClr val="231F20"/>
                    </a:solidFill>
                    <a:latin typeface="Open Sans SemiBold"/>
                    <a:ea typeface="Open Sans SemiBold"/>
                    <a:cs typeface="Open Sans SemiBold"/>
                    <a:sym typeface="Open Sans SemiBold"/>
                  </a:rPr>
                  <a:t>8</a:t>
                </a:r>
                <a:r>
                  <a:rPr lang="ru" sz="1500">
                    <a:solidFill>
                      <a:srgbClr val="231F20"/>
                    </a:solidFill>
                    <a:latin typeface="Open Sans SemiBold"/>
                    <a:ea typeface="Open Sans SemiBold"/>
                    <a:cs typeface="Open Sans SemiBold"/>
                    <a:sym typeface="Open Sans SemiBold"/>
                  </a:rPr>
                  <a:t>0%</a:t>
                </a:r>
                <a:endParaRPr sz="1500">
                  <a:solidFill>
                    <a:srgbClr val="231F20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endParaRPr>
              </a:p>
            </p:txBody>
          </p:sp>
        </p:grpSp>
        <p:sp>
          <p:nvSpPr>
            <p:cNvPr id="439" name="Google Shape;439;p26"/>
            <p:cNvSpPr txBox="1"/>
            <p:nvPr/>
          </p:nvSpPr>
          <p:spPr>
            <a:xfrm>
              <a:off x="409725" y="1600525"/>
              <a:ext cx="2811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231F20"/>
                  </a:solidFill>
                  <a:latin typeface="Open Sans"/>
                  <a:ea typeface="Open Sans"/>
                  <a:cs typeface="Open Sans"/>
                  <a:sym typeface="Open Sans"/>
                </a:rPr>
                <a:t>100</a:t>
              </a:r>
              <a:endParaRPr sz="100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40" name="Google Shape;440;p26"/>
            <p:cNvSpPr txBox="1"/>
            <p:nvPr/>
          </p:nvSpPr>
          <p:spPr>
            <a:xfrm>
              <a:off x="409725" y="2148850"/>
              <a:ext cx="2811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231F20"/>
                  </a:solidFill>
                  <a:latin typeface="Open Sans"/>
                  <a:ea typeface="Open Sans"/>
                  <a:cs typeface="Open Sans"/>
                  <a:sym typeface="Open Sans"/>
                </a:rPr>
                <a:t>8</a:t>
              </a:r>
              <a:r>
                <a:rPr lang="ru" sz="1000">
                  <a:solidFill>
                    <a:srgbClr val="231F20"/>
                  </a:solidFill>
                  <a:latin typeface="Open Sans"/>
                  <a:ea typeface="Open Sans"/>
                  <a:cs typeface="Open Sans"/>
                  <a:sym typeface="Open Sans"/>
                </a:rPr>
                <a:t>0</a:t>
              </a:r>
              <a:endParaRPr sz="100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41" name="Google Shape;441;p26"/>
            <p:cNvSpPr txBox="1"/>
            <p:nvPr/>
          </p:nvSpPr>
          <p:spPr>
            <a:xfrm>
              <a:off x="409725" y="4342125"/>
              <a:ext cx="2811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231F20"/>
                  </a:solidFill>
                  <a:latin typeface="Open Sans"/>
                  <a:ea typeface="Open Sans"/>
                  <a:cs typeface="Open Sans"/>
                  <a:sym typeface="Open Sans"/>
                </a:rPr>
                <a:t>0</a:t>
              </a:r>
              <a:endParaRPr sz="100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42" name="Google Shape;442;p26"/>
            <p:cNvSpPr txBox="1"/>
            <p:nvPr/>
          </p:nvSpPr>
          <p:spPr>
            <a:xfrm>
              <a:off x="409725" y="3793800"/>
              <a:ext cx="2811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231F20"/>
                  </a:solidFill>
                  <a:latin typeface="Open Sans"/>
                  <a:ea typeface="Open Sans"/>
                  <a:cs typeface="Open Sans"/>
                  <a:sym typeface="Open Sans"/>
                </a:rPr>
                <a:t>2</a:t>
              </a:r>
              <a:r>
                <a:rPr lang="ru" sz="1000">
                  <a:solidFill>
                    <a:srgbClr val="231F20"/>
                  </a:solidFill>
                  <a:latin typeface="Open Sans"/>
                  <a:ea typeface="Open Sans"/>
                  <a:cs typeface="Open Sans"/>
                  <a:sym typeface="Open Sans"/>
                </a:rPr>
                <a:t>0</a:t>
              </a:r>
              <a:endParaRPr sz="100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43" name="Google Shape;443;p26"/>
            <p:cNvSpPr txBox="1"/>
            <p:nvPr/>
          </p:nvSpPr>
          <p:spPr>
            <a:xfrm>
              <a:off x="409725" y="3245488"/>
              <a:ext cx="2811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231F20"/>
                  </a:solidFill>
                  <a:latin typeface="Open Sans"/>
                  <a:ea typeface="Open Sans"/>
                  <a:cs typeface="Open Sans"/>
                  <a:sym typeface="Open Sans"/>
                </a:rPr>
                <a:t>4</a:t>
              </a:r>
              <a:r>
                <a:rPr lang="ru" sz="1000">
                  <a:solidFill>
                    <a:srgbClr val="231F20"/>
                  </a:solidFill>
                  <a:latin typeface="Open Sans"/>
                  <a:ea typeface="Open Sans"/>
                  <a:cs typeface="Open Sans"/>
                  <a:sym typeface="Open Sans"/>
                </a:rPr>
                <a:t>0</a:t>
              </a:r>
              <a:endParaRPr sz="100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444" name="Google Shape;444;p26"/>
            <p:cNvSpPr txBox="1"/>
            <p:nvPr/>
          </p:nvSpPr>
          <p:spPr>
            <a:xfrm>
              <a:off x="409725" y="2697163"/>
              <a:ext cx="2811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231F20"/>
                  </a:solidFill>
                  <a:latin typeface="Open Sans"/>
                  <a:ea typeface="Open Sans"/>
                  <a:cs typeface="Open Sans"/>
                  <a:sym typeface="Open Sans"/>
                </a:rPr>
                <a:t>6</a:t>
              </a:r>
              <a:r>
                <a:rPr lang="ru" sz="1000">
                  <a:solidFill>
                    <a:srgbClr val="231F20"/>
                  </a:solidFill>
                  <a:latin typeface="Open Sans"/>
                  <a:ea typeface="Open Sans"/>
                  <a:cs typeface="Open Sans"/>
                  <a:sym typeface="Open Sans"/>
                </a:rPr>
                <a:t>0</a:t>
              </a:r>
              <a:endParaRPr sz="1000">
                <a:solidFill>
                  <a:srgbClr val="231F20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445" name="Google Shape;445;p26"/>
            <p:cNvCxnSpPr/>
            <p:nvPr/>
          </p:nvCxnSpPr>
          <p:spPr>
            <a:xfrm>
              <a:off x="784475" y="4419075"/>
              <a:ext cx="3411000" cy="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oogle Shape;450;p27"/>
          <p:cNvGrpSpPr/>
          <p:nvPr/>
        </p:nvGrpSpPr>
        <p:grpSpPr>
          <a:xfrm>
            <a:off x="6306" y="-610"/>
            <a:ext cx="9137694" cy="5144720"/>
            <a:chOff x="6306" y="-610"/>
            <a:chExt cx="9137694" cy="5144720"/>
          </a:xfrm>
        </p:grpSpPr>
        <p:grpSp>
          <p:nvGrpSpPr>
            <p:cNvPr id="451" name="Google Shape;451;p27"/>
            <p:cNvGrpSpPr/>
            <p:nvPr/>
          </p:nvGrpSpPr>
          <p:grpSpPr>
            <a:xfrm>
              <a:off x="6306" y="-610"/>
              <a:ext cx="9131388" cy="5144720"/>
              <a:chOff x="-3533" y="-5"/>
              <a:chExt cx="9131388" cy="5144720"/>
            </a:xfrm>
          </p:grpSpPr>
          <p:grpSp>
            <p:nvGrpSpPr>
              <p:cNvPr id="452" name="Google Shape;452;p27"/>
              <p:cNvGrpSpPr/>
              <p:nvPr/>
            </p:nvGrpSpPr>
            <p:grpSpPr>
              <a:xfrm>
                <a:off x="533637" y="-5"/>
                <a:ext cx="8056676" cy="5144720"/>
                <a:chOff x="533637" y="-345375"/>
                <a:chExt cx="8056676" cy="5835000"/>
              </a:xfrm>
            </p:grpSpPr>
            <p:cxnSp>
              <p:nvCxnSpPr>
                <p:cNvPr id="453" name="Google Shape;453;p27"/>
                <p:cNvCxnSpPr/>
                <p:nvPr/>
              </p:nvCxnSpPr>
              <p:spPr>
                <a:xfrm>
                  <a:off x="533637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54" name="Google Shape;454;p27"/>
                <p:cNvCxnSpPr/>
                <p:nvPr/>
              </p:nvCxnSpPr>
              <p:spPr>
                <a:xfrm>
                  <a:off x="1607860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55" name="Google Shape;455;p27"/>
                <p:cNvCxnSpPr/>
                <p:nvPr/>
              </p:nvCxnSpPr>
              <p:spPr>
                <a:xfrm>
                  <a:off x="1070749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56" name="Google Shape;456;p27"/>
                <p:cNvCxnSpPr/>
                <p:nvPr/>
              </p:nvCxnSpPr>
              <p:spPr>
                <a:xfrm>
                  <a:off x="2682084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57" name="Google Shape;457;p27"/>
                <p:cNvCxnSpPr/>
                <p:nvPr/>
              </p:nvCxnSpPr>
              <p:spPr>
                <a:xfrm>
                  <a:off x="2144972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58" name="Google Shape;458;p27"/>
                <p:cNvCxnSpPr/>
                <p:nvPr/>
              </p:nvCxnSpPr>
              <p:spPr>
                <a:xfrm>
                  <a:off x="3756307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59" name="Google Shape;459;p27"/>
                <p:cNvCxnSpPr/>
                <p:nvPr/>
              </p:nvCxnSpPr>
              <p:spPr>
                <a:xfrm>
                  <a:off x="3219196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60" name="Google Shape;460;p27"/>
                <p:cNvCxnSpPr/>
                <p:nvPr/>
              </p:nvCxnSpPr>
              <p:spPr>
                <a:xfrm>
                  <a:off x="4830531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61" name="Google Shape;461;p27"/>
                <p:cNvCxnSpPr/>
                <p:nvPr/>
              </p:nvCxnSpPr>
              <p:spPr>
                <a:xfrm>
                  <a:off x="4293419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62" name="Google Shape;462;p27"/>
                <p:cNvCxnSpPr/>
                <p:nvPr/>
              </p:nvCxnSpPr>
              <p:spPr>
                <a:xfrm>
                  <a:off x="5904754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63" name="Google Shape;463;p27"/>
                <p:cNvCxnSpPr/>
                <p:nvPr/>
              </p:nvCxnSpPr>
              <p:spPr>
                <a:xfrm>
                  <a:off x="5367643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64" name="Google Shape;464;p27"/>
                <p:cNvCxnSpPr/>
                <p:nvPr/>
              </p:nvCxnSpPr>
              <p:spPr>
                <a:xfrm>
                  <a:off x="6978978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65" name="Google Shape;465;p27"/>
                <p:cNvCxnSpPr/>
                <p:nvPr/>
              </p:nvCxnSpPr>
              <p:spPr>
                <a:xfrm>
                  <a:off x="6441866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66" name="Google Shape;466;p27"/>
                <p:cNvCxnSpPr/>
                <p:nvPr/>
              </p:nvCxnSpPr>
              <p:spPr>
                <a:xfrm>
                  <a:off x="8053201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67" name="Google Shape;467;p27"/>
                <p:cNvCxnSpPr/>
                <p:nvPr/>
              </p:nvCxnSpPr>
              <p:spPr>
                <a:xfrm>
                  <a:off x="7516090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68" name="Google Shape;468;p27"/>
                <p:cNvCxnSpPr/>
                <p:nvPr/>
              </p:nvCxnSpPr>
              <p:spPr>
                <a:xfrm>
                  <a:off x="8590313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grpSp>
            <p:nvGrpSpPr>
              <p:cNvPr id="469" name="Google Shape;469;p27"/>
              <p:cNvGrpSpPr/>
              <p:nvPr/>
            </p:nvGrpSpPr>
            <p:grpSpPr>
              <a:xfrm>
                <a:off x="-3533" y="467693"/>
                <a:ext cx="9131388" cy="4209239"/>
                <a:chOff x="-712775" y="467693"/>
                <a:chExt cx="10549200" cy="4209239"/>
              </a:xfrm>
            </p:grpSpPr>
            <p:cxnSp>
              <p:nvCxnSpPr>
                <p:cNvPr id="470" name="Google Shape;470;p27"/>
                <p:cNvCxnSpPr/>
                <p:nvPr/>
              </p:nvCxnSpPr>
              <p:spPr>
                <a:xfrm>
                  <a:off x="4561825" y="-4806907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71" name="Google Shape;471;p27"/>
                <p:cNvCxnSpPr/>
                <p:nvPr/>
              </p:nvCxnSpPr>
              <p:spPr>
                <a:xfrm>
                  <a:off x="4561825" y="-4339214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72" name="Google Shape;472;p27"/>
                <p:cNvCxnSpPr/>
                <p:nvPr/>
              </p:nvCxnSpPr>
              <p:spPr>
                <a:xfrm>
                  <a:off x="4561825" y="-3403827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73" name="Google Shape;473;p27"/>
                <p:cNvCxnSpPr/>
                <p:nvPr/>
              </p:nvCxnSpPr>
              <p:spPr>
                <a:xfrm>
                  <a:off x="4561825" y="-3871520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74" name="Google Shape;474;p27"/>
                <p:cNvCxnSpPr/>
                <p:nvPr/>
              </p:nvCxnSpPr>
              <p:spPr>
                <a:xfrm>
                  <a:off x="4561825" y="-2936134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75" name="Google Shape;475;p27"/>
                <p:cNvCxnSpPr/>
                <p:nvPr/>
              </p:nvCxnSpPr>
              <p:spPr>
                <a:xfrm>
                  <a:off x="4561825" y="-2000748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76" name="Google Shape;476;p27"/>
                <p:cNvCxnSpPr/>
                <p:nvPr/>
              </p:nvCxnSpPr>
              <p:spPr>
                <a:xfrm>
                  <a:off x="4561825" y="-2468441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77" name="Google Shape;477;p27"/>
                <p:cNvCxnSpPr/>
                <p:nvPr/>
              </p:nvCxnSpPr>
              <p:spPr>
                <a:xfrm>
                  <a:off x="4561825" y="-1533055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78" name="Google Shape;478;p27"/>
                <p:cNvCxnSpPr/>
                <p:nvPr/>
              </p:nvCxnSpPr>
              <p:spPr>
                <a:xfrm>
                  <a:off x="4561825" y="-597668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479" name="Google Shape;479;p27"/>
                <p:cNvCxnSpPr/>
                <p:nvPr/>
              </p:nvCxnSpPr>
              <p:spPr>
                <a:xfrm>
                  <a:off x="4561825" y="-1065361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</p:grpSp>
        <p:pic>
          <p:nvPicPr>
            <p:cNvPr id="480" name="Google Shape;480;p27"/>
            <p:cNvPicPr preferRelativeResize="0"/>
            <p:nvPr/>
          </p:nvPicPr>
          <p:blipFill rotWithShape="1">
            <a:blip r:embed="rId3">
              <a:alphaModFix/>
            </a:blip>
            <a:srcRect b="0" l="0" r="2496" t="17348"/>
            <a:stretch/>
          </p:blipFill>
          <p:spPr>
            <a:xfrm>
              <a:off x="7738950" y="0"/>
              <a:ext cx="1405050" cy="18578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81" name="Google Shape;481;p27"/>
          <p:cNvGrpSpPr/>
          <p:nvPr/>
        </p:nvGrpSpPr>
        <p:grpSpPr>
          <a:xfrm>
            <a:off x="432173" y="373275"/>
            <a:ext cx="3788292" cy="716175"/>
            <a:chOff x="450000" y="373275"/>
            <a:chExt cx="5607300" cy="716175"/>
          </a:xfrm>
        </p:grpSpPr>
        <p:sp>
          <p:nvSpPr>
            <p:cNvPr id="482" name="Google Shape;482;p27"/>
            <p:cNvSpPr txBox="1"/>
            <p:nvPr/>
          </p:nvSpPr>
          <p:spPr>
            <a:xfrm>
              <a:off x="450000" y="373275"/>
              <a:ext cx="56073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3100">
                  <a:solidFill>
                    <a:srgbClr val="6A8EC9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USE </a:t>
              </a:r>
              <a:r>
                <a:rPr lang="ru" sz="3100">
                  <a:solidFill>
                    <a:srgbClr val="1F2E35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MAPS</a:t>
              </a:r>
              <a:endParaRPr sz="3100">
                <a:solidFill>
                  <a:srgbClr val="1F2E35"/>
                </a:solidFill>
                <a:latin typeface="Open Sans Medium"/>
                <a:ea typeface="Open Sans Medium"/>
                <a:cs typeface="Open Sans Medium"/>
                <a:sym typeface="Open Sans Medium"/>
              </a:endParaRPr>
            </a:p>
          </p:txBody>
        </p:sp>
        <p:cxnSp>
          <p:nvCxnSpPr>
            <p:cNvPr id="483" name="Google Shape;483;p27"/>
            <p:cNvCxnSpPr/>
            <p:nvPr/>
          </p:nvCxnSpPr>
          <p:spPr>
            <a:xfrm>
              <a:off x="466950" y="1089450"/>
              <a:ext cx="2070600" cy="0"/>
            </a:xfrm>
            <a:prstGeom prst="straightConnector1">
              <a:avLst/>
            </a:prstGeom>
            <a:noFill/>
            <a:ln cap="flat" cmpd="sng" w="19050">
              <a:solidFill>
                <a:srgbClr val="1F2E35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484" name="Google Shape;484;p27"/>
          <p:cNvSpPr txBox="1"/>
          <p:nvPr/>
        </p:nvSpPr>
        <p:spPr>
          <a:xfrm>
            <a:off x="7869608" y="4804787"/>
            <a:ext cx="860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rPr>
              <a:t>Slide 15/30</a:t>
            </a:r>
            <a:endParaRPr sz="1000">
              <a:solidFill>
                <a:srgbClr val="8A8C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485" name="Google Shape;485;p27"/>
          <p:cNvGrpSpPr/>
          <p:nvPr/>
        </p:nvGrpSpPr>
        <p:grpSpPr>
          <a:xfrm>
            <a:off x="428839" y="1591404"/>
            <a:ext cx="1812900" cy="1196898"/>
            <a:chOff x="428839" y="1591404"/>
            <a:chExt cx="1812900" cy="1196898"/>
          </a:xfrm>
        </p:grpSpPr>
        <p:pic>
          <p:nvPicPr>
            <p:cNvPr id="486" name="Google Shape;486;p2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0000" y="1591404"/>
              <a:ext cx="397175" cy="323367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87" name="Google Shape;487;p27"/>
            <p:cNvGrpSpPr/>
            <p:nvPr/>
          </p:nvGrpSpPr>
          <p:grpSpPr>
            <a:xfrm>
              <a:off x="428839" y="2002651"/>
              <a:ext cx="1812900" cy="785650"/>
              <a:chOff x="428839" y="2002651"/>
              <a:chExt cx="1812900" cy="785650"/>
            </a:xfrm>
          </p:grpSpPr>
          <p:sp>
            <p:nvSpPr>
              <p:cNvPr id="488" name="Google Shape;488;p27"/>
              <p:cNvSpPr txBox="1"/>
              <p:nvPr/>
            </p:nvSpPr>
            <p:spPr>
              <a:xfrm>
                <a:off x="428839" y="2002651"/>
                <a:ext cx="18129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1F2E3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Point Name</a:t>
                </a:r>
                <a:endParaRPr b="1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89" name="Google Shape;489;p27"/>
              <p:cNvSpPr txBox="1"/>
              <p:nvPr/>
            </p:nvSpPr>
            <p:spPr>
              <a:xfrm>
                <a:off x="434125" y="2308902"/>
                <a:ext cx="1644900" cy="47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700">
                    <a:solidFill>
                      <a:srgbClr val="1F2E3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Describe this point, what it is, </a:t>
                </a:r>
                <a:endParaRPr sz="7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700">
                    <a:solidFill>
                      <a:srgbClr val="1F2E3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the location of your customers or divisions of your company in </a:t>
                </a:r>
                <a:endParaRPr sz="7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00">
                    <a:solidFill>
                      <a:srgbClr val="1F2E3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other countries of the world.</a:t>
                </a:r>
                <a:endParaRPr sz="7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grpSp>
        <p:nvGrpSpPr>
          <p:cNvPr id="490" name="Google Shape;490;p27"/>
          <p:cNvGrpSpPr/>
          <p:nvPr/>
        </p:nvGrpSpPr>
        <p:grpSpPr>
          <a:xfrm>
            <a:off x="428839" y="3343692"/>
            <a:ext cx="1812900" cy="1213377"/>
            <a:chOff x="428839" y="3343692"/>
            <a:chExt cx="1812900" cy="1213377"/>
          </a:xfrm>
        </p:grpSpPr>
        <p:pic>
          <p:nvPicPr>
            <p:cNvPr id="491" name="Google Shape;491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50000" y="3343692"/>
              <a:ext cx="397175" cy="3725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92" name="Google Shape;492;p27"/>
            <p:cNvGrpSpPr/>
            <p:nvPr/>
          </p:nvGrpSpPr>
          <p:grpSpPr>
            <a:xfrm>
              <a:off x="428839" y="3771418"/>
              <a:ext cx="1812900" cy="785650"/>
              <a:chOff x="428839" y="2002651"/>
              <a:chExt cx="1812900" cy="785650"/>
            </a:xfrm>
          </p:grpSpPr>
          <p:sp>
            <p:nvSpPr>
              <p:cNvPr id="493" name="Google Shape;493;p27"/>
              <p:cNvSpPr txBox="1"/>
              <p:nvPr/>
            </p:nvSpPr>
            <p:spPr>
              <a:xfrm>
                <a:off x="428839" y="2002651"/>
                <a:ext cx="18129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1F2E3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Point Name</a:t>
                </a:r>
                <a:endParaRPr b="1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4" name="Google Shape;494;p27"/>
              <p:cNvSpPr txBox="1"/>
              <p:nvPr/>
            </p:nvSpPr>
            <p:spPr>
              <a:xfrm>
                <a:off x="434125" y="2308902"/>
                <a:ext cx="1644900" cy="47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00">
                    <a:solidFill>
                      <a:srgbClr val="1F2E3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Describe this point, what it is, </a:t>
                </a:r>
                <a:endParaRPr sz="7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00">
                    <a:solidFill>
                      <a:srgbClr val="1F2E3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the location of your customers or divisions of your company in </a:t>
                </a:r>
                <a:endParaRPr sz="7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00">
                    <a:solidFill>
                      <a:srgbClr val="1F2E3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other countries of the world.</a:t>
                </a:r>
                <a:endParaRPr sz="7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grpSp>
        <p:nvGrpSpPr>
          <p:cNvPr id="495" name="Google Shape;495;p27"/>
          <p:cNvGrpSpPr/>
          <p:nvPr/>
        </p:nvGrpSpPr>
        <p:grpSpPr>
          <a:xfrm>
            <a:off x="7152914" y="1591400"/>
            <a:ext cx="1812900" cy="1196902"/>
            <a:chOff x="7152914" y="1591400"/>
            <a:chExt cx="1812900" cy="1196902"/>
          </a:xfrm>
        </p:grpSpPr>
        <p:pic>
          <p:nvPicPr>
            <p:cNvPr id="496" name="Google Shape;496;p2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152914" y="1591400"/>
              <a:ext cx="376086" cy="372575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97" name="Google Shape;497;p27"/>
            <p:cNvGrpSpPr/>
            <p:nvPr/>
          </p:nvGrpSpPr>
          <p:grpSpPr>
            <a:xfrm>
              <a:off x="7152914" y="2002651"/>
              <a:ext cx="1812900" cy="785650"/>
              <a:chOff x="428839" y="2002651"/>
              <a:chExt cx="1812900" cy="785650"/>
            </a:xfrm>
          </p:grpSpPr>
          <p:sp>
            <p:nvSpPr>
              <p:cNvPr id="498" name="Google Shape;498;p27"/>
              <p:cNvSpPr txBox="1"/>
              <p:nvPr/>
            </p:nvSpPr>
            <p:spPr>
              <a:xfrm>
                <a:off x="428839" y="2002651"/>
                <a:ext cx="18129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1F2E3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Point Name</a:t>
                </a:r>
                <a:endParaRPr b="1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499" name="Google Shape;499;p27"/>
              <p:cNvSpPr txBox="1"/>
              <p:nvPr/>
            </p:nvSpPr>
            <p:spPr>
              <a:xfrm>
                <a:off x="434125" y="2308902"/>
                <a:ext cx="1644900" cy="479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00">
                    <a:solidFill>
                      <a:srgbClr val="1F2E3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Describe this point, what it is, </a:t>
                </a:r>
                <a:endParaRPr sz="7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00">
                    <a:solidFill>
                      <a:srgbClr val="1F2E3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the location of your customers or divisions of your company in </a:t>
                </a:r>
                <a:endParaRPr sz="7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700">
                    <a:solidFill>
                      <a:srgbClr val="1F2E3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other countries of the world.</a:t>
                </a:r>
                <a:endParaRPr sz="7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grpSp>
        <p:nvGrpSpPr>
          <p:cNvPr id="500" name="Google Shape;500;p27"/>
          <p:cNvGrpSpPr/>
          <p:nvPr/>
        </p:nvGrpSpPr>
        <p:grpSpPr>
          <a:xfrm>
            <a:off x="7152914" y="3368304"/>
            <a:ext cx="1812900" cy="1188764"/>
            <a:chOff x="7152914" y="3368304"/>
            <a:chExt cx="1812900" cy="1188764"/>
          </a:xfrm>
        </p:grpSpPr>
        <p:pic>
          <p:nvPicPr>
            <p:cNvPr id="501" name="Google Shape;501;p2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7152914" y="3368304"/>
              <a:ext cx="330393" cy="32336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02" name="Google Shape;502;p27"/>
            <p:cNvSpPr txBox="1"/>
            <p:nvPr/>
          </p:nvSpPr>
          <p:spPr>
            <a:xfrm>
              <a:off x="7152914" y="3771418"/>
              <a:ext cx="18129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Point Name</a:t>
              </a:r>
              <a:endParaRPr b="1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03" name="Google Shape;503;p27"/>
            <p:cNvSpPr txBox="1"/>
            <p:nvPr/>
          </p:nvSpPr>
          <p:spPr>
            <a:xfrm>
              <a:off x="7152914" y="4077668"/>
              <a:ext cx="1644900" cy="479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7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Describe this point, what it is, </a:t>
              </a:r>
              <a:endParaRPr sz="7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7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the location of your customers or divisions of your company in </a:t>
              </a:r>
              <a:endParaRPr sz="7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7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other countries of the world.</a:t>
              </a:r>
              <a:endParaRPr sz="7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504" name="Google Shape;504;p27"/>
          <p:cNvGrpSpPr/>
          <p:nvPr/>
        </p:nvGrpSpPr>
        <p:grpSpPr>
          <a:xfrm>
            <a:off x="1974425" y="1468175"/>
            <a:ext cx="4945501" cy="3128049"/>
            <a:chOff x="1974425" y="1468175"/>
            <a:chExt cx="4945501" cy="3128049"/>
          </a:xfrm>
        </p:grpSpPr>
        <p:pic>
          <p:nvPicPr>
            <p:cNvPr id="505" name="Google Shape;505;p27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974425" y="1468175"/>
              <a:ext cx="4945501" cy="31280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6" name="Google Shape;506;p2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757600" y="2245558"/>
              <a:ext cx="199550" cy="1995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7" name="Google Shape;507;p27"/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3350250" y="3498633"/>
              <a:ext cx="199550" cy="1995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8" name="Google Shape;508;p27"/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4472225" y="2994858"/>
              <a:ext cx="199550" cy="1995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09" name="Google Shape;509;p27"/>
            <p:cNvPicPr preferRelativeResize="0"/>
            <p:nvPr/>
          </p:nvPicPr>
          <p:blipFill>
            <a:blip r:embed="rId12">
              <a:alphaModFix/>
            </a:blip>
            <a:stretch>
              <a:fillRect/>
            </a:stretch>
          </p:blipFill>
          <p:spPr>
            <a:xfrm>
              <a:off x="5759050" y="2269075"/>
              <a:ext cx="199550" cy="20335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4" name="Google Shape;514;p28"/>
          <p:cNvPicPr preferRelativeResize="0"/>
          <p:nvPr/>
        </p:nvPicPr>
        <p:blipFill rotWithShape="1">
          <a:blip r:embed="rId3">
            <a:alphaModFix/>
          </a:blip>
          <a:srcRect b="0" l="0" r="2496" t="17348"/>
          <a:stretch/>
        </p:blipFill>
        <p:spPr>
          <a:xfrm flipH="1">
            <a:off x="-2600" y="0"/>
            <a:ext cx="1405050" cy="1857849"/>
          </a:xfrm>
          <a:prstGeom prst="rect">
            <a:avLst/>
          </a:prstGeom>
          <a:noFill/>
          <a:ln cap="flat" cmpd="sng" w="9525">
            <a:solidFill>
              <a:srgbClr val="F8F9FC"/>
            </a:solidFill>
            <a:prstDash val="solid"/>
            <a:round/>
            <a:headEnd len="sm" w="sm" type="none"/>
            <a:tailEnd len="sm" w="sm" type="none"/>
          </a:ln>
        </p:spPr>
      </p:pic>
      <p:grpSp>
        <p:nvGrpSpPr>
          <p:cNvPr id="515" name="Google Shape;515;p28"/>
          <p:cNvGrpSpPr/>
          <p:nvPr/>
        </p:nvGrpSpPr>
        <p:grpSpPr>
          <a:xfrm>
            <a:off x="432176" y="373275"/>
            <a:ext cx="5675243" cy="716175"/>
            <a:chOff x="450005" y="373275"/>
            <a:chExt cx="8400300" cy="716175"/>
          </a:xfrm>
        </p:grpSpPr>
        <p:sp>
          <p:nvSpPr>
            <p:cNvPr id="516" name="Google Shape;516;p28"/>
            <p:cNvSpPr txBox="1"/>
            <p:nvPr/>
          </p:nvSpPr>
          <p:spPr>
            <a:xfrm>
              <a:off x="450005" y="373275"/>
              <a:ext cx="84003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3100">
                  <a:solidFill>
                    <a:srgbClr val="6A8EC9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SHOW </a:t>
              </a:r>
              <a:r>
                <a:rPr lang="ru" sz="3100">
                  <a:solidFill>
                    <a:srgbClr val="1F2E35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PROJECTED GROWTH</a:t>
              </a:r>
              <a:endParaRPr sz="3100">
                <a:solidFill>
                  <a:srgbClr val="1F2E35"/>
                </a:solidFill>
                <a:latin typeface="Open Sans Medium"/>
                <a:ea typeface="Open Sans Medium"/>
                <a:cs typeface="Open Sans Medium"/>
                <a:sym typeface="Open Sans Medium"/>
              </a:endParaRPr>
            </a:p>
          </p:txBody>
        </p:sp>
        <p:cxnSp>
          <p:nvCxnSpPr>
            <p:cNvPr id="517" name="Google Shape;517;p28"/>
            <p:cNvCxnSpPr/>
            <p:nvPr/>
          </p:nvCxnSpPr>
          <p:spPr>
            <a:xfrm>
              <a:off x="466950" y="1089450"/>
              <a:ext cx="6414300" cy="0"/>
            </a:xfrm>
            <a:prstGeom prst="straightConnector1">
              <a:avLst/>
            </a:prstGeom>
            <a:noFill/>
            <a:ln cap="flat" cmpd="sng" w="19050">
              <a:solidFill>
                <a:srgbClr val="1F2E35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518" name="Google Shape;518;p28"/>
          <p:cNvGrpSpPr/>
          <p:nvPr/>
        </p:nvGrpSpPr>
        <p:grpSpPr>
          <a:xfrm>
            <a:off x="636363" y="1214638"/>
            <a:ext cx="7847175" cy="3272708"/>
            <a:chOff x="636363" y="1214638"/>
            <a:chExt cx="7847175" cy="3272708"/>
          </a:xfrm>
        </p:grpSpPr>
        <p:grpSp>
          <p:nvGrpSpPr>
            <p:cNvPr id="519" name="Google Shape;519;p28"/>
            <p:cNvGrpSpPr/>
            <p:nvPr/>
          </p:nvGrpSpPr>
          <p:grpSpPr>
            <a:xfrm>
              <a:off x="3863368" y="1741428"/>
              <a:ext cx="1412400" cy="2745918"/>
              <a:chOff x="3863368" y="1741428"/>
              <a:chExt cx="1412400" cy="2745918"/>
            </a:xfrm>
          </p:grpSpPr>
          <p:sp>
            <p:nvSpPr>
              <p:cNvPr id="520" name="Google Shape;520;p28"/>
              <p:cNvSpPr/>
              <p:nvPr/>
            </p:nvSpPr>
            <p:spPr>
              <a:xfrm>
                <a:off x="4130225" y="2269462"/>
                <a:ext cx="878700" cy="1473000"/>
              </a:xfrm>
              <a:prstGeom prst="rect">
                <a:avLst/>
              </a:prstGeom>
              <a:solidFill>
                <a:srgbClr val="DAF0F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521" name="Google Shape;521;p28"/>
              <p:cNvGrpSpPr/>
              <p:nvPr/>
            </p:nvGrpSpPr>
            <p:grpSpPr>
              <a:xfrm>
                <a:off x="3863368" y="3852370"/>
                <a:ext cx="1412400" cy="634975"/>
                <a:chOff x="1948275" y="2592845"/>
                <a:chExt cx="1412400" cy="634975"/>
              </a:xfrm>
            </p:grpSpPr>
            <p:sp>
              <p:nvSpPr>
                <p:cNvPr id="522" name="Google Shape;522;p28"/>
                <p:cNvSpPr txBox="1"/>
                <p:nvPr/>
              </p:nvSpPr>
              <p:spPr>
                <a:xfrm>
                  <a:off x="1948275" y="2592845"/>
                  <a:ext cx="1412400" cy="215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>
                      <a:solidFill>
                        <a:srgbClr val="1F2E35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SubTitle 3</a:t>
                  </a:r>
                  <a:endParaRPr>
                    <a:solidFill>
                      <a:srgbClr val="1F2E35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523" name="Google Shape;523;p28"/>
                <p:cNvSpPr txBox="1"/>
                <p:nvPr/>
              </p:nvSpPr>
              <p:spPr>
                <a:xfrm>
                  <a:off x="1948275" y="2896921"/>
                  <a:ext cx="1412400" cy="330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rgbClr val="8A8C9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Describe this stage </a:t>
                  </a:r>
                  <a:endParaRPr sz="1000">
                    <a:solidFill>
                      <a:srgbClr val="8A8C9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rgbClr val="8A8C9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of projected growth</a:t>
                  </a:r>
                  <a:endParaRPr sz="1000">
                    <a:solidFill>
                      <a:srgbClr val="8A8C9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524" name="Google Shape;524;p28"/>
              <p:cNvGrpSpPr/>
              <p:nvPr/>
            </p:nvGrpSpPr>
            <p:grpSpPr>
              <a:xfrm>
                <a:off x="4368718" y="1741428"/>
                <a:ext cx="401700" cy="401700"/>
                <a:chOff x="4368718" y="1741428"/>
                <a:chExt cx="401700" cy="401700"/>
              </a:xfrm>
            </p:grpSpPr>
            <p:sp>
              <p:nvSpPr>
                <p:cNvPr id="525" name="Google Shape;525;p28"/>
                <p:cNvSpPr/>
                <p:nvPr/>
              </p:nvSpPr>
              <p:spPr>
                <a:xfrm>
                  <a:off x="4368718" y="1741428"/>
                  <a:ext cx="401700" cy="401700"/>
                </a:xfrm>
                <a:prstGeom prst="ellipse">
                  <a:avLst/>
                </a:prstGeom>
                <a:noFill/>
                <a:ln cap="flat" cmpd="sng" w="19050">
                  <a:solidFill>
                    <a:srgbClr val="1F2E3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pic>
              <p:nvPicPr>
                <p:cNvPr id="526" name="Google Shape;526;p28"/>
                <p:cNvPicPr preferRelativeResize="0"/>
                <p:nvPr/>
              </p:nvPicPr>
              <p:blipFill>
                <a:blip r:embed="rId4">
                  <a:alphaModFix/>
                </a:blip>
                <a:stretch>
                  <a:fillRect/>
                </a:stretch>
              </p:blipFill>
              <p:spPr>
                <a:xfrm>
                  <a:off x="4427905" y="1800615"/>
                  <a:ext cx="283325" cy="283325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527" name="Google Shape;527;p28"/>
            <p:cNvGrpSpPr/>
            <p:nvPr/>
          </p:nvGrpSpPr>
          <p:grpSpPr>
            <a:xfrm>
              <a:off x="5467262" y="1452763"/>
              <a:ext cx="1412400" cy="3034583"/>
              <a:chOff x="5467262" y="1452763"/>
              <a:chExt cx="1412400" cy="3034583"/>
            </a:xfrm>
          </p:grpSpPr>
          <p:sp>
            <p:nvSpPr>
              <p:cNvPr id="528" name="Google Shape;528;p28"/>
              <p:cNvSpPr/>
              <p:nvPr/>
            </p:nvSpPr>
            <p:spPr>
              <a:xfrm>
                <a:off x="5734100" y="2002575"/>
                <a:ext cx="878700" cy="1740000"/>
              </a:xfrm>
              <a:prstGeom prst="rect">
                <a:avLst/>
              </a:prstGeom>
              <a:solidFill>
                <a:srgbClr val="6A8EC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529" name="Google Shape;529;p28"/>
              <p:cNvGrpSpPr/>
              <p:nvPr/>
            </p:nvGrpSpPr>
            <p:grpSpPr>
              <a:xfrm>
                <a:off x="5467262" y="3852370"/>
                <a:ext cx="1412400" cy="634975"/>
                <a:chOff x="1948275" y="2592845"/>
                <a:chExt cx="1412400" cy="634975"/>
              </a:xfrm>
            </p:grpSpPr>
            <p:sp>
              <p:nvSpPr>
                <p:cNvPr id="530" name="Google Shape;530;p28"/>
                <p:cNvSpPr txBox="1"/>
                <p:nvPr/>
              </p:nvSpPr>
              <p:spPr>
                <a:xfrm>
                  <a:off x="1948275" y="2592845"/>
                  <a:ext cx="1412400" cy="215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>
                      <a:solidFill>
                        <a:srgbClr val="1F2E35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SubTitle 4</a:t>
                  </a:r>
                  <a:endParaRPr>
                    <a:solidFill>
                      <a:srgbClr val="1F2E35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531" name="Google Shape;531;p28"/>
                <p:cNvSpPr txBox="1"/>
                <p:nvPr/>
              </p:nvSpPr>
              <p:spPr>
                <a:xfrm>
                  <a:off x="1948275" y="2896921"/>
                  <a:ext cx="1412400" cy="330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rgbClr val="8A8C9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Describe this stage </a:t>
                  </a:r>
                  <a:endParaRPr sz="1000">
                    <a:solidFill>
                      <a:srgbClr val="8A8C9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rgbClr val="8A8C9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of projected growth</a:t>
                  </a:r>
                  <a:endParaRPr sz="1000">
                    <a:solidFill>
                      <a:srgbClr val="8A8C9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532" name="Google Shape;532;p28"/>
              <p:cNvGrpSpPr/>
              <p:nvPr/>
            </p:nvGrpSpPr>
            <p:grpSpPr>
              <a:xfrm>
                <a:off x="5972612" y="1452763"/>
                <a:ext cx="401700" cy="401700"/>
                <a:chOff x="5972612" y="1452763"/>
                <a:chExt cx="401700" cy="401700"/>
              </a:xfrm>
            </p:grpSpPr>
            <p:sp>
              <p:nvSpPr>
                <p:cNvPr id="533" name="Google Shape;533;p28"/>
                <p:cNvSpPr/>
                <p:nvPr/>
              </p:nvSpPr>
              <p:spPr>
                <a:xfrm>
                  <a:off x="5972612" y="1452763"/>
                  <a:ext cx="401700" cy="401700"/>
                </a:xfrm>
                <a:prstGeom prst="ellipse">
                  <a:avLst/>
                </a:prstGeom>
                <a:noFill/>
                <a:ln cap="flat" cmpd="sng" w="19050">
                  <a:solidFill>
                    <a:srgbClr val="1F2E3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pic>
              <p:nvPicPr>
                <p:cNvPr id="534" name="Google Shape;534;p28"/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6077587" y="1559513"/>
                  <a:ext cx="191750" cy="18820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535" name="Google Shape;535;p28"/>
            <p:cNvGrpSpPr/>
            <p:nvPr/>
          </p:nvGrpSpPr>
          <p:grpSpPr>
            <a:xfrm>
              <a:off x="7071137" y="1214638"/>
              <a:ext cx="1412400" cy="3272708"/>
              <a:chOff x="7071137" y="1214638"/>
              <a:chExt cx="1412400" cy="3272708"/>
            </a:xfrm>
          </p:grpSpPr>
          <p:sp>
            <p:nvSpPr>
              <p:cNvPr id="536" name="Google Shape;536;p28"/>
              <p:cNvSpPr/>
              <p:nvPr/>
            </p:nvSpPr>
            <p:spPr>
              <a:xfrm>
                <a:off x="7337987" y="1764450"/>
                <a:ext cx="878700" cy="1977900"/>
              </a:xfrm>
              <a:prstGeom prst="rect">
                <a:avLst/>
              </a:prstGeom>
              <a:solidFill>
                <a:srgbClr val="DAF0F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537" name="Google Shape;537;p28"/>
              <p:cNvGrpSpPr/>
              <p:nvPr/>
            </p:nvGrpSpPr>
            <p:grpSpPr>
              <a:xfrm>
                <a:off x="7071137" y="3852370"/>
                <a:ext cx="1412400" cy="634975"/>
                <a:chOff x="1948275" y="2592845"/>
                <a:chExt cx="1412400" cy="634975"/>
              </a:xfrm>
            </p:grpSpPr>
            <p:sp>
              <p:nvSpPr>
                <p:cNvPr id="538" name="Google Shape;538;p28"/>
                <p:cNvSpPr txBox="1"/>
                <p:nvPr/>
              </p:nvSpPr>
              <p:spPr>
                <a:xfrm>
                  <a:off x="1948275" y="2592845"/>
                  <a:ext cx="1412400" cy="215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>
                      <a:solidFill>
                        <a:srgbClr val="1F2E35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SubTitle 5</a:t>
                  </a:r>
                  <a:endParaRPr>
                    <a:solidFill>
                      <a:srgbClr val="1F2E35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539" name="Google Shape;539;p28"/>
                <p:cNvSpPr txBox="1"/>
                <p:nvPr/>
              </p:nvSpPr>
              <p:spPr>
                <a:xfrm>
                  <a:off x="1948275" y="2896921"/>
                  <a:ext cx="1412400" cy="330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rgbClr val="8A8C9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Describe this stage </a:t>
                  </a:r>
                  <a:endParaRPr sz="1000">
                    <a:solidFill>
                      <a:srgbClr val="8A8C9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rgbClr val="8A8C9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of projected growth</a:t>
                  </a:r>
                  <a:endParaRPr sz="1000">
                    <a:solidFill>
                      <a:srgbClr val="8A8C9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540" name="Google Shape;540;p28"/>
              <p:cNvGrpSpPr/>
              <p:nvPr/>
            </p:nvGrpSpPr>
            <p:grpSpPr>
              <a:xfrm>
                <a:off x="7576487" y="1214638"/>
                <a:ext cx="401700" cy="401700"/>
                <a:chOff x="7576487" y="1214638"/>
                <a:chExt cx="401700" cy="401700"/>
              </a:xfrm>
            </p:grpSpPr>
            <p:sp>
              <p:nvSpPr>
                <p:cNvPr id="541" name="Google Shape;541;p28"/>
                <p:cNvSpPr/>
                <p:nvPr/>
              </p:nvSpPr>
              <p:spPr>
                <a:xfrm>
                  <a:off x="7576487" y="1214638"/>
                  <a:ext cx="401700" cy="401700"/>
                </a:xfrm>
                <a:prstGeom prst="ellipse">
                  <a:avLst/>
                </a:prstGeom>
                <a:noFill/>
                <a:ln cap="flat" cmpd="sng" w="19050">
                  <a:solidFill>
                    <a:srgbClr val="1F2E3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pic>
              <p:nvPicPr>
                <p:cNvPr id="542" name="Google Shape;542;p28"/>
                <p:cNvPicPr preferRelativeResize="0"/>
                <p:nvPr/>
              </p:nvPicPr>
              <p:blipFill>
                <a:blip r:embed="rId6">
                  <a:alphaModFix/>
                </a:blip>
                <a:stretch>
                  <a:fillRect/>
                </a:stretch>
              </p:blipFill>
              <p:spPr>
                <a:xfrm>
                  <a:off x="7676456" y="1314607"/>
                  <a:ext cx="201762" cy="20176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543" name="Google Shape;543;p28"/>
            <p:cNvGrpSpPr/>
            <p:nvPr/>
          </p:nvGrpSpPr>
          <p:grpSpPr>
            <a:xfrm>
              <a:off x="636363" y="2365150"/>
              <a:ext cx="1412400" cy="2122196"/>
              <a:chOff x="636363" y="2365150"/>
              <a:chExt cx="1412400" cy="2122196"/>
            </a:xfrm>
          </p:grpSpPr>
          <p:sp>
            <p:nvSpPr>
              <p:cNvPr id="544" name="Google Shape;544;p28"/>
              <p:cNvSpPr/>
              <p:nvPr/>
            </p:nvSpPr>
            <p:spPr>
              <a:xfrm>
                <a:off x="903213" y="2888700"/>
                <a:ext cx="878700" cy="854100"/>
              </a:xfrm>
              <a:prstGeom prst="rect">
                <a:avLst/>
              </a:prstGeom>
              <a:solidFill>
                <a:srgbClr val="DAF0F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545" name="Google Shape;545;p28"/>
              <p:cNvGrpSpPr/>
              <p:nvPr/>
            </p:nvGrpSpPr>
            <p:grpSpPr>
              <a:xfrm>
                <a:off x="636363" y="3852370"/>
                <a:ext cx="1412400" cy="634975"/>
                <a:chOff x="1948275" y="2592845"/>
                <a:chExt cx="1412400" cy="634975"/>
              </a:xfrm>
            </p:grpSpPr>
            <p:sp>
              <p:nvSpPr>
                <p:cNvPr id="546" name="Google Shape;546;p28"/>
                <p:cNvSpPr txBox="1"/>
                <p:nvPr/>
              </p:nvSpPr>
              <p:spPr>
                <a:xfrm>
                  <a:off x="1948275" y="2592845"/>
                  <a:ext cx="1412400" cy="215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>
                      <a:solidFill>
                        <a:srgbClr val="1F2E35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SubTitle 1</a:t>
                  </a:r>
                  <a:endParaRPr>
                    <a:solidFill>
                      <a:srgbClr val="1F2E35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547" name="Google Shape;547;p28"/>
                <p:cNvSpPr txBox="1"/>
                <p:nvPr/>
              </p:nvSpPr>
              <p:spPr>
                <a:xfrm>
                  <a:off x="1948275" y="2896921"/>
                  <a:ext cx="1412400" cy="330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100"/>
                    <a:buFont typeface="Arial"/>
                    <a:buNone/>
                  </a:pPr>
                  <a:r>
                    <a:rPr lang="ru" sz="1000">
                      <a:solidFill>
                        <a:srgbClr val="8A8C9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Describe this stage </a:t>
                  </a:r>
                  <a:endParaRPr sz="1000">
                    <a:solidFill>
                      <a:srgbClr val="8A8C9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rgbClr val="8A8C9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of projected growth</a:t>
                  </a:r>
                  <a:endParaRPr sz="1000">
                    <a:solidFill>
                      <a:srgbClr val="8A8C9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548" name="Google Shape;548;p28"/>
              <p:cNvGrpSpPr/>
              <p:nvPr/>
            </p:nvGrpSpPr>
            <p:grpSpPr>
              <a:xfrm>
                <a:off x="1141713" y="2365150"/>
                <a:ext cx="401700" cy="401700"/>
                <a:chOff x="1141713" y="2365150"/>
                <a:chExt cx="401700" cy="401700"/>
              </a:xfrm>
            </p:grpSpPr>
            <p:sp>
              <p:nvSpPr>
                <p:cNvPr id="549" name="Google Shape;549;p28"/>
                <p:cNvSpPr/>
                <p:nvPr/>
              </p:nvSpPr>
              <p:spPr>
                <a:xfrm>
                  <a:off x="1141713" y="2365150"/>
                  <a:ext cx="401700" cy="401700"/>
                </a:xfrm>
                <a:prstGeom prst="ellipse">
                  <a:avLst/>
                </a:prstGeom>
                <a:noFill/>
                <a:ln cap="flat" cmpd="sng" w="19050">
                  <a:solidFill>
                    <a:srgbClr val="1F2E3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pic>
              <p:nvPicPr>
                <p:cNvPr id="550" name="Google Shape;550;p28"/>
                <p:cNvPicPr preferRelativeResize="0"/>
                <p:nvPr/>
              </p:nvPicPr>
              <p:blipFill>
                <a:blip r:embed="rId7">
                  <a:alphaModFix/>
                </a:blip>
                <a:stretch>
                  <a:fillRect/>
                </a:stretch>
              </p:blipFill>
              <p:spPr>
                <a:xfrm>
                  <a:off x="1219663" y="2450675"/>
                  <a:ext cx="245800" cy="2306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grpSp>
          <p:nvGrpSpPr>
            <p:cNvPr id="551" name="Google Shape;551;p28"/>
            <p:cNvGrpSpPr/>
            <p:nvPr/>
          </p:nvGrpSpPr>
          <p:grpSpPr>
            <a:xfrm>
              <a:off x="2240257" y="2002585"/>
              <a:ext cx="1412400" cy="2484760"/>
              <a:chOff x="2240257" y="2002585"/>
              <a:chExt cx="1412400" cy="2484760"/>
            </a:xfrm>
          </p:grpSpPr>
          <p:sp>
            <p:nvSpPr>
              <p:cNvPr id="552" name="Google Shape;552;p28"/>
              <p:cNvSpPr/>
              <p:nvPr/>
            </p:nvSpPr>
            <p:spPr>
              <a:xfrm>
                <a:off x="2507107" y="2526121"/>
                <a:ext cx="878700" cy="1216800"/>
              </a:xfrm>
              <a:prstGeom prst="rect">
                <a:avLst/>
              </a:prstGeom>
              <a:solidFill>
                <a:srgbClr val="6A8EC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553" name="Google Shape;553;p28"/>
              <p:cNvGrpSpPr/>
              <p:nvPr/>
            </p:nvGrpSpPr>
            <p:grpSpPr>
              <a:xfrm>
                <a:off x="2240257" y="3852370"/>
                <a:ext cx="1412400" cy="634975"/>
                <a:chOff x="1948275" y="2592845"/>
                <a:chExt cx="1412400" cy="634975"/>
              </a:xfrm>
            </p:grpSpPr>
            <p:sp>
              <p:nvSpPr>
                <p:cNvPr id="554" name="Google Shape;554;p28"/>
                <p:cNvSpPr txBox="1"/>
                <p:nvPr/>
              </p:nvSpPr>
              <p:spPr>
                <a:xfrm>
                  <a:off x="1948275" y="2592845"/>
                  <a:ext cx="1412400" cy="2154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>
                      <a:solidFill>
                        <a:srgbClr val="1F2E35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SubTitle 2</a:t>
                  </a:r>
                  <a:endParaRPr>
                    <a:solidFill>
                      <a:srgbClr val="1F2E35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555" name="Google Shape;555;p28"/>
                <p:cNvSpPr txBox="1"/>
                <p:nvPr/>
              </p:nvSpPr>
              <p:spPr>
                <a:xfrm>
                  <a:off x="1948275" y="2896921"/>
                  <a:ext cx="1412400" cy="3309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rgbClr val="8A8C9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Describe this stage </a:t>
                  </a:r>
                  <a:endParaRPr sz="1000">
                    <a:solidFill>
                      <a:srgbClr val="8A8C9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  <a:p>
                  <a:pPr indent="0" lvl="0" marL="0" rtl="0" algn="ctr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000">
                      <a:solidFill>
                        <a:srgbClr val="8A8C9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of projected growth</a:t>
                  </a:r>
                  <a:endParaRPr sz="1000">
                    <a:solidFill>
                      <a:srgbClr val="8A8C9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  <p:grpSp>
            <p:nvGrpSpPr>
              <p:cNvPr id="556" name="Google Shape;556;p28"/>
              <p:cNvGrpSpPr/>
              <p:nvPr/>
            </p:nvGrpSpPr>
            <p:grpSpPr>
              <a:xfrm>
                <a:off x="2745607" y="2002585"/>
                <a:ext cx="401700" cy="401700"/>
                <a:chOff x="2745607" y="2002585"/>
                <a:chExt cx="401700" cy="401700"/>
              </a:xfrm>
            </p:grpSpPr>
            <p:sp>
              <p:nvSpPr>
                <p:cNvPr id="557" name="Google Shape;557;p28"/>
                <p:cNvSpPr/>
                <p:nvPr/>
              </p:nvSpPr>
              <p:spPr>
                <a:xfrm>
                  <a:off x="2745607" y="2002585"/>
                  <a:ext cx="401700" cy="401700"/>
                </a:xfrm>
                <a:prstGeom prst="ellipse">
                  <a:avLst/>
                </a:prstGeom>
                <a:noFill/>
                <a:ln cap="flat" cmpd="sng" w="19050">
                  <a:solidFill>
                    <a:srgbClr val="1F2E3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t/>
                  </a:r>
                  <a:endParaRPr/>
                </a:p>
              </p:txBody>
            </p:sp>
            <p:pic>
              <p:nvPicPr>
                <p:cNvPr id="558" name="Google Shape;558;p28"/>
                <p:cNvPicPr preferRelativeResize="0"/>
                <p:nvPr/>
              </p:nvPicPr>
              <p:blipFill>
                <a:blip r:embed="rId8">
                  <a:alphaModFix/>
                </a:blip>
                <a:stretch>
                  <a:fillRect/>
                </a:stretch>
              </p:blipFill>
              <p:spPr>
                <a:xfrm>
                  <a:off x="2853349" y="2113910"/>
                  <a:ext cx="186225" cy="1790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  <p:sp>
          <p:nvSpPr>
            <p:cNvPr id="559" name="Google Shape;559;p28"/>
            <p:cNvSpPr/>
            <p:nvPr/>
          </p:nvSpPr>
          <p:spPr>
            <a:xfrm>
              <a:off x="1541375" y="2257775"/>
              <a:ext cx="1213000" cy="295800"/>
            </a:xfrm>
            <a:custGeom>
              <a:rect b="b" l="l" r="r" t="t"/>
              <a:pathLst>
                <a:path extrusionOk="0" h="11832" w="48520">
                  <a:moveTo>
                    <a:pt x="0" y="11832"/>
                  </a:moveTo>
                  <a:lnTo>
                    <a:pt x="26702" y="9661"/>
                  </a:lnTo>
                  <a:lnTo>
                    <a:pt x="48520" y="0"/>
                  </a:lnTo>
                </a:path>
              </a:pathLst>
            </a:custGeom>
            <a:noFill/>
            <a:ln cap="flat" cmpd="sng" w="9525">
              <a:solidFill>
                <a:srgbClr val="1F2E35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560" name="Google Shape;560;p28"/>
            <p:cNvSpPr/>
            <p:nvPr/>
          </p:nvSpPr>
          <p:spPr>
            <a:xfrm>
              <a:off x="3146500" y="1968025"/>
              <a:ext cx="1231375" cy="228150"/>
            </a:xfrm>
            <a:custGeom>
              <a:rect b="b" l="l" r="r" t="t"/>
              <a:pathLst>
                <a:path extrusionOk="0" h="9126" w="49255">
                  <a:moveTo>
                    <a:pt x="0" y="9126"/>
                  </a:moveTo>
                  <a:lnTo>
                    <a:pt x="27235" y="8112"/>
                  </a:lnTo>
                  <a:lnTo>
                    <a:pt x="49255" y="0"/>
                  </a:lnTo>
                </a:path>
              </a:pathLst>
            </a:custGeom>
            <a:noFill/>
            <a:ln cap="flat" cmpd="sng" w="9525">
              <a:solidFill>
                <a:srgbClr val="1F2E35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561" name="Google Shape;561;p28"/>
            <p:cNvSpPr/>
            <p:nvPr/>
          </p:nvSpPr>
          <p:spPr>
            <a:xfrm>
              <a:off x="4769750" y="1706525"/>
              <a:ext cx="1213250" cy="231800"/>
            </a:xfrm>
            <a:custGeom>
              <a:rect b="b" l="l" r="r" t="t"/>
              <a:pathLst>
                <a:path extrusionOk="0" h="9272" w="48530">
                  <a:moveTo>
                    <a:pt x="0" y="9272"/>
                  </a:moveTo>
                  <a:lnTo>
                    <a:pt x="25931" y="8258"/>
                  </a:lnTo>
                  <a:lnTo>
                    <a:pt x="48530" y="0"/>
                  </a:lnTo>
                </a:path>
              </a:pathLst>
            </a:custGeom>
            <a:noFill/>
            <a:ln cap="flat" cmpd="sng" w="9525">
              <a:solidFill>
                <a:srgbClr val="1F2E35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562" name="Google Shape;562;p28"/>
            <p:cNvSpPr/>
            <p:nvPr/>
          </p:nvSpPr>
          <p:spPr>
            <a:xfrm>
              <a:off x="6374150" y="1446500"/>
              <a:ext cx="1209625" cy="224550"/>
            </a:xfrm>
            <a:custGeom>
              <a:rect b="b" l="l" r="r" t="t"/>
              <a:pathLst>
                <a:path extrusionOk="0" h="8982" w="48385">
                  <a:moveTo>
                    <a:pt x="0" y="8982"/>
                  </a:moveTo>
                  <a:lnTo>
                    <a:pt x="26510" y="7968"/>
                  </a:lnTo>
                  <a:lnTo>
                    <a:pt x="48385" y="0"/>
                  </a:lnTo>
                </a:path>
              </a:pathLst>
            </a:custGeom>
            <a:noFill/>
            <a:ln cap="flat" cmpd="sng" w="9525">
              <a:solidFill>
                <a:srgbClr val="1F2E35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563" name="Google Shape;563;p28"/>
          <p:cNvSpPr txBox="1"/>
          <p:nvPr/>
        </p:nvSpPr>
        <p:spPr>
          <a:xfrm>
            <a:off x="7869608" y="4804787"/>
            <a:ext cx="860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rPr>
              <a:t>Slide 16/30</a:t>
            </a:r>
            <a:endParaRPr sz="1000">
              <a:solidFill>
                <a:srgbClr val="8A8C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" name="Google Shape;568;p29"/>
          <p:cNvPicPr preferRelativeResize="0"/>
          <p:nvPr/>
        </p:nvPicPr>
        <p:blipFill rotWithShape="1">
          <a:blip r:embed="rId3">
            <a:alphaModFix/>
          </a:blip>
          <a:srcRect b="377" l="387" r="377" t="387"/>
          <a:stretch/>
        </p:blipFill>
        <p:spPr>
          <a:xfrm>
            <a:off x="5462841" y="0"/>
            <a:ext cx="3681169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" name="Google Shape;569;p29"/>
          <p:cNvPicPr preferRelativeResize="0"/>
          <p:nvPr/>
        </p:nvPicPr>
        <p:blipFill rotWithShape="1">
          <a:blip r:embed="rId4">
            <a:alphaModFix/>
          </a:blip>
          <a:srcRect b="0" l="0" r="1574" t="15697"/>
          <a:stretch/>
        </p:blipFill>
        <p:spPr>
          <a:xfrm rot="10800000">
            <a:off x="0" y="3295777"/>
            <a:ext cx="1382975" cy="18477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70" name="Google Shape;570;p29"/>
          <p:cNvGrpSpPr/>
          <p:nvPr/>
        </p:nvGrpSpPr>
        <p:grpSpPr>
          <a:xfrm>
            <a:off x="432187" y="373275"/>
            <a:ext cx="4647046" cy="716175"/>
            <a:chOff x="450005" y="373275"/>
            <a:chExt cx="8400300" cy="716175"/>
          </a:xfrm>
        </p:grpSpPr>
        <p:sp>
          <p:nvSpPr>
            <p:cNvPr id="571" name="Google Shape;571;p29"/>
            <p:cNvSpPr txBox="1"/>
            <p:nvPr/>
          </p:nvSpPr>
          <p:spPr>
            <a:xfrm>
              <a:off x="450005" y="373275"/>
              <a:ext cx="84003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3100">
                  <a:solidFill>
                    <a:srgbClr val="6A8EC9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YOUR </a:t>
              </a:r>
              <a:r>
                <a:rPr lang="ru" sz="3100">
                  <a:solidFill>
                    <a:srgbClr val="1F2E35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SERVICES</a:t>
              </a:r>
              <a:endParaRPr sz="3100">
                <a:solidFill>
                  <a:srgbClr val="1F2E35"/>
                </a:solidFill>
                <a:latin typeface="Open Sans Medium"/>
                <a:ea typeface="Open Sans Medium"/>
                <a:cs typeface="Open Sans Medium"/>
                <a:sym typeface="Open Sans Medium"/>
              </a:endParaRPr>
            </a:p>
          </p:txBody>
        </p:sp>
        <p:cxnSp>
          <p:nvCxnSpPr>
            <p:cNvPr id="572" name="Google Shape;572;p29"/>
            <p:cNvCxnSpPr/>
            <p:nvPr/>
          </p:nvCxnSpPr>
          <p:spPr>
            <a:xfrm>
              <a:off x="466950" y="1089450"/>
              <a:ext cx="4451100" cy="0"/>
            </a:xfrm>
            <a:prstGeom prst="straightConnector1">
              <a:avLst/>
            </a:prstGeom>
            <a:noFill/>
            <a:ln cap="flat" cmpd="sng" w="19050">
              <a:solidFill>
                <a:srgbClr val="1F2E35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573" name="Google Shape;573;p29"/>
          <p:cNvPicPr preferRelativeResize="0"/>
          <p:nvPr/>
        </p:nvPicPr>
        <p:blipFill rotWithShape="1">
          <a:blip r:embed="rId4">
            <a:alphaModFix/>
          </a:blip>
          <a:srcRect b="0" l="0" r="1574" t="15697"/>
          <a:stretch/>
        </p:blipFill>
        <p:spPr>
          <a:xfrm>
            <a:off x="7761025" y="2"/>
            <a:ext cx="1382975" cy="1847725"/>
          </a:xfrm>
          <a:prstGeom prst="rect">
            <a:avLst/>
          </a:prstGeom>
          <a:noFill/>
          <a:ln>
            <a:noFill/>
          </a:ln>
        </p:spPr>
      </p:pic>
      <p:sp>
        <p:nvSpPr>
          <p:cNvPr id="574" name="Google Shape;574;p29"/>
          <p:cNvSpPr txBox="1"/>
          <p:nvPr/>
        </p:nvSpPr>
        <p:spPr>
          <a:xfrm>
            <a:off x="7869608" y="4804787"/>
            <a:ext cx="860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Slide 17/30</a:t>
            </a:r>
            <a:endParaRPr sz="1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575" name="Google Shape;575;p29"/>
          <p:cNvGrpSpPr/>
          <p:nvPr/>
        </p:nvGrpSpPr>
        <p:grpSpPr>
          <a:xfrm>
            <a:off x="450000" y="1402950"/>
            <a:ext cx="2175000" cy="1568700"/>
            <a:chOff x="450000" y="1402950"/>
            <a:chExt cx="2175000" cy="1568700"/>
          </a:xfrm>
        </p:grpSpPr>
        <p:sp>
          <p:nvSpPr>
            <p:cNvPr id="576" name="Google Shape;576;p29"/>
            <p:cNvSpPr/>
            <p:nvPr/>
          </p:nvSpPr>
          <p:spPr>
            <a:xfrm>
              <a:off x="450000" y="1402950"/>
              <a:ext cx="2175000" cy="1568700"/>
            </a:xfrm>
            <a:prstGeom prst="rect">
              <a:avLst/>
            </a:prstGeom>
            <a:solidFill>
              <a:srgbClr val="DAF0F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77" name="Google Shape;577;p2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338400" y="1592925"/>
              <a:ext cx="398200" cy="3270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8" name="Google Shape;578;p29"/>
            <p:cNvSpPr txBox="1"/>
            <p:nvPr/>
          </p:nvSpPr>
          <p:spPr>
            <a:xfrm>
              <a:off x="831300" y="2069637"/>
              <a:ext cx="14124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6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Services 1</a:t>
              </a:r>
              <a:endParaRPr b="1" sz="16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79" name="Google Shape;579;p29"/>
            <p:cNvSpPr txBox="1"/>
            <p:nvPr/>
          </p:nvSpPr>
          <p:spPr>
            <a:xfrm>
              <a:off x="662400" y="2391049"/>
              <a:ext cx="1750200" cy="34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Tell about the services you provide to customers.</a:t>
              </a:r>
              <a:endParaRPr sz="10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580" name="Google Shape;580;p29"/>
          <p:cNvGrpSpPr/>
          <p:nvPr/>
        </p:nvGrpSpPr>
        <p:grpSpPr>
          <a:xfrm>
            <a:off x="2771725" y="1402950"/>
            <a:ext cx="2175000" cy="1568700"/>
            <a:chOff x="2771725" y="1402950"/>
            <a:chExt cx="2175000" cy="1568700"/>
          </a:xfrm>
        </p:grpSpPr>
        <p:sp>
          <p:nvSpPr>
            <p:cNvPr id="581" name="Google Shape;581;p29"/>
            <p:cNvSpPr/>
            <p:nvPr/>
          </p:nvSpPr>
          <p:spPr>
            <a:xfrm>
              <a:off x="2771725" y="1402950"/>
              <a:ext cx="2175000" cy="1568700"/>
            </a:xfrm>
            <a:prstGeom prst="rect">
              <a:avLst/>
            </a:prstGeom>
            <a:solidFill>
              <a:srgbClr val="EFF1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82" name="Google Shape;582;p2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656221" y="1555350"/>
              <a:ext cx="406025" cy="402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3" name="Google Shape;583;p29"/>
            <p:cNvSpPr txBox="1"/>
            <p:nvPr/>
          </p:nvSpPr>
          <p:spPr>
            <a:xfrm>
              <a:off x="3153025" y="2069637"/>
              <a:ext cx="14124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6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Services 2</a:t>
              </a:r>
              <a:endParaRPr b="1" sz="16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84" name="Google Shape;584;p29"/>
            <p:cNvSpPr txBox="1"/>
            <p:nvPr/>
          </p:nvSpPr>
          <p:spPr>
            <a:xfrm>
              <a:off x="2984125" y="2391049"/>
              <a:ext cx="1750200" cy="34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Tell about the services you provide to customers.</a:t>
              </a:r>
              <a:endParaRPr sz="10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450000" y="3109525"/>
            <a:ext cx="2175000" cy="1568700"/>
            <a:chOff x="450000" y="3109525"/>
            <a:chExt cx="2175000" cy="1568700"/>
          </a:xfrm>
        </p:grpSpPr>
        <p:sp>
          <p:nvSpPr>
            <p:cNvPr id="586" name="Google Shape;586;p29"/>
            <p:cNvSpPr/>
            <p:nvPr/>
          </p:nvSpPr>
          <p:spPr>
            <a:xfrm>
              <a:off x="450000" y="3109525"/>
              <a:ext cx="2175000" cy="1568700"/>
            </a:xfrm>
            <a:prstGeom prst="rect">
              <a:avLst/>
            </a:prstGeom>
            <a:solidFill>
              <a:srgbClr val="EFF1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87" name="Google Shape;587;p29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320150" y="3261925"/>
              <a:ext cx="434700" cy="4114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88" name="Google Shape;588;p29"/>
            <p:cNvSpPr txBox="1"/>
            <p:nvPr/>
          </p:nvSpPr>
          <p:spPr>
            <a:xfrm>
              <a:off x="831300" y="3782025"/>
              <a:ext cx="14124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6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Services 3</a:t>
              </a:r>
              <a:endParaRPr b="1" sz="16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89" name="Google Shape;589;p29"/>
            <p:cNvSpPr txBox="1"/>
            <p:nvPr/>
          </p:nvSpPr>
          <p:spPr>
            <a:xfrm>
              <a:off x="662400" y="4103436"/>
              <a:ext cx="1750200" cy="34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Tell about the services you provide to customers.</a:t>
              </a:r>
              <a:endParaRPr sz="10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590" name="Google Shape;590;p29"/>
          <p:cNvGrpSpPr/>
          <p:nvPr/>
        </p:nvGrpSpPr>
        <p:grpSpPr>
          <a:xfrm>
            <a:off x="2771725" y="3109525"/>
            <a:ext cx="2175000" cy="1568700"/>
            <a:chOff x="2771725" y="3109525"/>
            <a:chExt cx="2175000" cy="1568700"/>
          </a:xfrm>
        </p:grpSpPr>
        <p:sp>
          <p:nvSpPr>
            <p:cNvPr id="591" name="Google Shape;591;p29"/>
            <p:cNvSpPr/>
            <p:nvPr/>
          </p:nvSpPr>
          <p:spPr>
            <a:xfrm>
              <a:off x="2771725" y="3109525"/>
              <a:ext cx="2175000" cy="1568700"/>
            </a:xfrm>
            <a:prstGeom prst="rect">
              <a:avLst/>
            </a:prstGeom>
            <a:solidFill>
              <a:srgbClr val="DAF0F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92" name="Google Shape;592;p2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3694575" y="3306500"/>
              <a:ext cx="329300" cy="322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3" name="Google Shape;593;p29"/>
            <p:cNvSpPr txBox="1"/>
            <p:nvPr/>
          </p:nvSpPr>
          <p:spPr>
            <a:xfrm>
              <a:off x="3153025" y="3782025"/>
              <a:ext cx="14124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6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Services 4</a:t>
              </a:r>
              <a:endParaRPr b="1" sz="16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594" name="Google Shape;594;p29"/>
            <p:cNvSpPr txBox="1"/>
            <p:nvPr/>
          </p:nvSpPr>
          <p:spPr>
            <a:xfrm>
              <a:off x="2984125" y="4103436"/>
              <a:ext cx="1750200" cy="346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Tell about the services you provide to customers.</a:t>
              </a:r>
              <a:endParaRPr sz="10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9" name="Google Shape;599;p30"/>
          <p:cNvPicPr preferRelativeResize="0"/>
          <p:nvPr/>
        </p:nvPicPr>
        <p:blipFill rotWithShape="1">
          <a:blip r:embed="rId3">
            <a:alphaModFix/>
          </a:blip>
          <a:srcRect b="0" l="34418" r="18663" t="0"/>
          <a:stretch/>
        </p:blipFill>
        <p:spPr>
          <a:xfrm flipH="1">
            <a:off x="4835098" y="0"/>
            <a:ext cx="4308900" cy="5143500"/>
          </a:xfrm>
          <a:prstGeom prst="flowChartDelay">
            <a:avLst/>
          </a:prstGeom>
          <a:noFill/>
          <a:ln>
            <a:noFill/>
          </a:ln>
        </p:spPr>
      </p:pic>
      <p:pic>
        <p:nvPicPr>
          <p:cNvPr id="600" name="Google Shape;600;p30"/>
          <p:cNvPicPr preferRelativeResize="0"/>
          <p:nvPr/>
        </p:nvPicPr>
        <p:blipFill rotWithShape="1">
          <a:blip r:embed="rId4">
            <a:alphaModFix/>
          </a:blip>
          <a:srcRect b="17586" l="3025" r="0" t="0"/>
          <a:stretch/>
        </p:blipFill>
        <p:spPr>
          <a:xfrm>
            <a:off x="-2600" y="3286775"/>
            <a:ext cx="1405050" cy="18578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01" name="Google Shape;601;p30"/>
          <p:cNvGrpSpPr/>
          <p:nvPr/>
        </p:nvGrpSpPr>
        <p:grpSpPr>
          <a:xfrm>
            <a:off x="392574" y="104238"/>
            <a:ext cx="4200027" cy="3776435"/>
            <a:chOff x="392574" y="104238"/>
            <a:chExt cx="4200027" cy="3776435"/>
          </a:xfrm>
        </p:grpSpPr>
        <p:sp>
          <p:nvSpPr>
            <p:cNvPr id="602" name="Google Shape;602;p30"/>
            <p:cNvSpPr txBox="1"/>
            <p:nvPr/>
          </p:nvSpPr>
          <p:spPr>
            <a:xfrm>
              <a:off x="392574" y="104238"/>
              <a:ext cx="1858200" cy="186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2100">
                  <a:solidFill>
                    <a:srgbClr val="6A8EC9"/>
                  </a:solidFill>
                  <a:latin typeface="Open Sans"/>
                  <a:ea typeface="Open Sans"/>
                  <a:cs typeface="Open Sans"/>
                  <a:sym typeface="Open Sans"/>
                </a:rPr>
                <a:t>04</a:t>
              </a:r>
              <a:endParaRPr b="1" sz="12100">
                <a:solidFill>
                  <a:srgbClr val="6A8EC9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603" name="Google Shape;603;p30"/>
            <p:cNvCxnSpPr/>
            <p:nvPr/>
          </p:nvCxnSpPr>
          <p:spPr>
            <a:xfrm>
              <a:off x="450525" y="2145325"/>
              <a:ext cx="2304600" cy="0"/>
            </a:xfrm>
            <a:prstGeom prst="straightConnector1">
              <a:avLst/>
            </a:prstGeom>
            <a:noFill/>
            <a:ln cap="flat" cmpd="sng" w="19050">
              <a:solidFill>
                <a:srgbClr val="1F2E35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604" name="Google Shape;604;p30"/>
            <p:cNvSpPr txBox="1"/>
            <p:nvPr/>
          </p:nvSpPr>
          <p:spPr>
            <a:xfrm>
              <a:off x="403401" y="2316075"/>
              <a:ext cx="41892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40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Competition</a:t>
              </a:r>
              <a:endParaRPr b="1" sz="40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05" name="Google Shape;605;p30"/>
            <p:cNvSpPr txBox="1"/>
            <p:nvPr/>
          </p:nvSpPr>
          <p:spPr>
            <a:xfrm>
              <a:off x="425019" y="3222772"/>
              <a:ext cx="3098100" cy="6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9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Briefly describe what this </a:t>
              </a:r>
              <a:endParaRPr sz="19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9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chapter will cover</a:t>
              </a:r>
              <a:endParaRPr sz="19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606" name="Google Shape;606;p30"/>
          <p:cNvPicPr preferRelativeResize="0"/>
          <p:nvPr/>
        </p:nvPicPr>
        <p:blipFill rotWithShape="1">
          <a:blip r:embed="rId5">
            <a:alphaModFix/>
          </a:blip>
          <a:srcRect b="0" l="0" r="1574" t="15697"/>
          <a:stretch/>
        </p:blipFill>
        <p:spPr>
          <a:xfrm>
            <a:off x="7761025" y="2"/>
            <a:ext cx="1382975" cy="1847725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p30"/>
          <p:cNvSpPr txBox="1"/>
          <p:nvPr/>
        </p:nvSpPr>
        <p:spPr>
          <a:xfrm>
            <a:off x="7869608" y="4804787"/>
            <a:ext cx="860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Slide 18/30</a:t>
            </a:r>
            <a:endParaRPr sz="1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" name="Google Shape;612;p31"/>
          <p:cNvPicPr preferRelativeResize="0"/>
          <p:nvPr/>
        </p:nvPicPr>
        <p:blipFill rotWithShape="1">
          <a:blip r:embed="rId3">
            <a:alphaModFix/>
          </a:blip>
          <a:srcRect b="0" l="0" r="2496" t="17348"/>
          <a:stretch/>
        </p:blipFill>
        <p:spPr>
          <a:xfrm>
            <a:off x="7738950" y="0"/>
            <a:ext cx="1405050" cy="18578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13" name="Google Shape;613;p31"/>
          <p:cNvGrpSpPr/>
          <p:nvPr/>
        </p:nvGrpSpPr>
        <p:grpSpPr>
          <a:xfrm>
            <a:off x="432187" y="373275"/>
            <a:ext cx="4647046" cy="716175"/>
            <a:chOff x="450005" y="373275"/>
            <a:chExt cx="8400300" cy="716175"/>
          </a:xfrm>
        </p:grpSpPr>
        <p:sp>
          <p:nvSpPr>
            <p:cNvPr id="614" name="Google Shape;614;p31"/>
            <p:cNvSpPr txBox="1"/>
            <p:nvPr/>
          </p:nvSpPr>
          <p:spPr>
            <a:xfrm>
              <a:off x="450005" y="373275"/>
              <a:ext cx="84003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3100">
                  <a:solidFill>
                    <a:srgbClr val="6A8EC9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YOUR </a:t>
              </a:r>
              <a:r>
                <a:rPr lang="ru" sz="3100">
                  <a:solidFill>
                    <a:srgbClr val="1F2E35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COMPETITORS</a:t>
              </a:r>
              <a:endParaRPr sz="3100">
                <a:solidFill>
                  <a:srgbClr val="1F2E35"/>
                </a:solidFill>
                <a:latin typeface="Open Sans Medium"/>
                <a:ea typeface="Open Sans Medium"/>
                <a:cs typeface="Open Sans Medium"/>
                <a:sym typeface="Open Sans Medium"/>
              </a:endParaRPr>
            </a:p>
          </p:txBody>
        </p:sp>
        <p:cxnSp>
          <p:nvCxnSpPr>
            <p:cNvPr id="615" name="Google Shape;615;p31"/>
            <p:cNvCxnSpPr/>
            <p:nvPr/>
          </p:nvCxnSpPr>
          <p:spPr>
            <a:xfrm>
              <a:off x="466950" y="1089450"/>
              <a:ext cx="4451100" cy="0"/>
            </a:xfrm>
            <a:prstGeom prst="straightConnector1">
              <a:avLst/>
            </a:prstGeom>
            <a:noFill/>
            <a:ln cap="flat" cmpd="sng" w="19050">
              <a:solidFill>
                <a:srgbClr val="1F2E35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616" name="Google Shape;616;p31"/>
          <p:cNvGrpSpPr/>
          <p:nvPr/>
        </p:nvGrpSpPr>
        <p:grpSpPr>
          <a:xfrm>
            <a:off x="6109650" y="1558450"/>
            <a:ext cx="2620350" cy="3584925"/>
            <a:chOff x="6109650" y="1558450"/>
            <a:chExt cx="2620350" cy="3584925"/>
          </a:xfrm>
        </p:grpSpPr>
        <p:pic>
          <p:nvPicPr>
            <p:cNvPr id="617" name="Google Shape;617;p31"/>
            <p:cNvPicPr preferRelativeResize="0"/>
            <p:nvPr/>
          </p:nvPicPr>
          <p:blipFill rotWithShape="1">
            <a:blip r:embed="rId4">
              <a:alphaModFix/>
            </a:blip>
            <a:srcRect b="485" l="475" r="485" t="475"/>
            <a:stretch/>
          </p:blipFill>
          <p:spPr>
            <a:xfrm>
              <a:off x="6109650" y="1558450"/>
              <a:ext cx="2620350" cy="2342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18" name="Google Shape;618;p31"/>
            <p:cNvSpPr/>
            <p:nvPr/>
          </p:nvSpPr>
          <p:spPr>
            <a:xfrm>
              <a:off x="6245774" y="2549275"/>
              <a:ext cx="2348100" cy="2594100"/>
            </a:xfrm>
            <a:prstGeom prst="rect">
              <a:avLst/>
            </a:prstGeom>
            <a:solidFill>
              <a:srgbClr val="6A8EC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19" name="Google Shape;619;p31"/>
            <p:cNvGrpSpPr/>
            <p:nvPr/>
          </p:nvGrpSpPr>
          <p:grpSpPr>
            <a:xfrm>
              <a:off x="6503924" y="3791947"/>
              <a:ext cx="1831800" cy="916973"/>
              <a:chOff x="621675" y="3791947"/>
              <a:chExt cx="1831800" cy="916973"/>
            </a:xfrm>
          </p:grpSpPr>
          <p:sp>
            <p:nvSpPr>
              <p:cNvPr id="620" name="Google Shape;620;p31"/>
              <p:cNvSpPr txBox="1"/>
              <p:nvPr/>
            </p:nvSpPr>
            <p:spPr>
              <a:xfrm>
                <a:off x="621675" y="3791947"/>
                <a:ext cx="1831800" cy="27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8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COMPETITOR 3</a:t>
                </a:r>
                <a:endParaRPr b="1" sz="18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621" name="Google Shape;621;p31"/>
              <p:cNvSpPr txBox="1"/>
              <p:nvPr/>
            </p:nvSpPr>
            <p:spPr>
              <a:xfrm>
                <a:off x="636550" y="4154820"/>
                <a:ext cx="1801800" cy="554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Describe this competitor, its weaknesses and strengths.</a:t>
                </a:r>
                <a:endParaRPr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pic>
          <p:nvPicPr>
            <p:cNvPr id="622" name="Google Shape;622;p3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090110" y="2913910"/>
              <a:ext cx="659429" cy="65948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3" name="Google Shape;623;p31"/>
          <p:cNvGrpSpPr/>
          <p:nvPr/>
        </p:nvGrpSpPr>
        <p:grpSpPr>
          <a:xfrm>
            <a:off x="450000" y="1558450"/>
            <a:ext cx="2620350" cy="3584925"/>
            <a:chOff x="450000" y="1558450"/>
            <a:chExt cx="2620350" cy="3584925"/>
          </a:xfrm>
        </p:grpSpPr>
        <p:grpSp>
          <p:nvGrpSpPr>
            <p:cNvPr id="624" name="Google Shape;624;p31"/>
            <p:cNvGrpSpPr/>
            <p:nvPr/>
          </p:nvGrpSpPr>
          <p:grpSpPr>
            <a:xfrm>
              <a:off x="450000" y="1558450"/>
              <a:ext cx="2620350" cy="3584925"/>
              <a:chOff x="450000" y="1558450"/>
              <a:chExt cx="2620350" cy="3584925"/>
            </a:xfrm>
          </p:grpSpPr>
          <p:pic>
            <p:nvPicPr>
              <p:cNvPr id="625" name="Google Shape;625;p31"/>
              <p:cNvPicPr preferRelativeResize="0"/>
              <p:nvPr/>
            </p:nvPicPr>
            <p:blipFill rotWithShape="1">
              <a:blip r:embed="rId6">
                <a:alphaModFix/>
              </a:blip>
              <a:srcRect b="855" l="845" r="855" t="845"/>
              <a:stretch/>
            </p:blipFill>
            <p:spPr>
              <a:xfrm>
                <a:off x="450000" y="1558450"/>
                <a:ext cx="2620350" cy="23428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26" name="Google Shape;626;p31"/>
              <p:cNvSpPr/>
              <p:nvPr/>
            </p:nvSpPr>
            <p:spPr>
              <a:xfrm>
                <a:off x="586124" y="2549275"/>
                <a:ext cx="2348100" cy="2594100"/>
              </a:xfrm>
              <a:prstGeom prst="rect">
                <a:avLst/>
              </a:prstGeom>
              <a:solidFill>
                <a:srgbClr val="6A8EC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627" name="Google Shape;627;p31"/>
              <p:cNvGrpSpPr/>
              <p:nvPr/>
            </p:nvGrpSpPr>
            <p:grpSpPr>
              <a:xfrm>
                <a:off x="844274" y="3791947"/>
                <a:ext cx="1831800" cy="916973"/>
                <a:chOff x="621675" y="3791947"/>
                <a:chExt cx="1831800" cy="916973"/>
              </a:xfrm>
            </p:grpSpPr>
            <p:sp>
              <p:nvSpPr>
                <p:cNvPr id="628" name="Google Shape;628;p31"/>
                <p:cNvSpPr txBox="1"/>
                <p:nvPr/>
              </p:nvSpPr>
              <p:spPr>
                <a:xfrm>
                  <a:off x="621675" y="3791947"/>
                  <a:ext cx="1831800" cy="277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8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COMPETITOR 1</a:t>
                  </a:r>
                  <a:endParaRPr b="1" sz="18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629" name="Google Shape;629;p31"/>
                <p:cNvSpPr txBox="1"/>
                <p:nvPr/>
              </p:nvSpPr>
              <p:spPr>
                <a:xfrm>
                  <a:off x="636550" y="4154820"/>
                  <a:ext cx="1801800" cy="554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200">
                      <a:solidFill>
                        <a:schemeClr val="lt1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Describe this competitor, its weaknesses and strengths.</a:t>
                  </a:r>
                  <a:endParaRPr sz="1200">
                    <a:solidFill>
                      <a:schemeClr val="lt1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</p:grpSp>
        <p:pic>
          <p:nvPicPr>
            <p:cNvPr id="630" name="Google Shape;630;p3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416725" y="2923450"/>
              <a:ext cx="686900" cy="6404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31" name="Google Shape;631;p31"/>
          <p:cNvGrpSpPr/>
          <p:nvPr/>
        </p:nvGrpSpPr>
        <p:grpSpPr>
          <a:xfrm>
            <a:off x="3279825" y="1558450"/>
            <a:ext cx="2620350" cy="3584925"/>
            <a:chOff x="3279825" y="1558450"/>
            <a:chExt cx="2620350" cy="3584925"/>
          </a:xfrm>
        </p:grpSpPr>
        <p:grpSp>
          <p:nvGrpSpPr>
            <p:cNvPr id="632" name="Google Shape;632;p31"/>
            <p:cNvGrpSpPr/>
            <p:nvPr/>
          </p:nvGrpSpPr>
          <p:grpSpPr>
            <a:xfrm>
              <a:off x="3279825" y="1558450"/>
              <a:ext cx="2620350" cy="3584925"/>
              <a:chOff x="3256450" y="1558450"/>
              <a:chExt cx="2620350" cy="3584925"/>
            </a:xfrm>
          </p:grpSpPr>
          <p:pic>
            <p:nvPicPr>
              <p:cNvPr id="633" name="Google Shape;633;p31"/>
              <p:cNvPicPr preferRelativeResize="0"/>
              <p:nvPr/>
            </p:nvPicPr>
            <p:blipFill rotWithShape="1">
              <a:blip r:embed="rId8">
                <a:alphaModFix/>
              </a:blip>
              <a:srcRect b="426" l="426" r="426" t="426"/>
              <a:stretch/>
            </p:blipFill>
            <p:spPr>
              <a:xfrm>
                <a:off x="3256450" y="1558450"/>
                <a:ext cx="2620350" cy="23428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34" name="Google Shape;634;p31"/>
              <p:cNvSpPr/>
              <p:nvPr/>
            </p:nvSpPr>
            <p:spPr>
              <a:xfrm>
                <a:off x="3392574" y="2549275"/>
                <a:ext cx="2348100" cy="2594100"/>
              </a:xfrm>
              <a:prstGeom prst="rect">
                <a:avLst/>
              </a:prstGeom>
              <a:solidFill>
                <a:srgbClr val="DAF0F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grpSp>
            <p:nvGrpSpPr>
              <p:cNvPr id="635" name="Google Shape;635;p31"/>
              <p:cNvGrpSpPr/>
              <p:nvPr/>
            </p:nvGrpSpPr>
            <p:grpSpPr>
              <a:xfrm>
                <a:off x="3650724" y="3791947"/>
                <a:ext cx="1831800" cy="916973"/>
                <a:chOff x="621675" y="3791947"/>
                <a:chExt cx="1831800" cy="916973"/>
              </a:xfrm>
            </p:grpSpPr>
            <p:sp>
              <p:nvSpPr>
                <p:cNvPr id="636" name="Google Shape;636;p31"/>
                <p:cNvSpPr txBox="1"/>
                <p:nvPr/>
              </p:nvSpPr>
              <p:spPr>
                <a:xfrm>
                  <a:off x="621675" y="3791947"/>
                  <a:ext cx="1831800" cy="277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b="1" lang="ru" sz="1800">
                      <a:solidFill>
                        <a:srgbClr val="1F2E35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COMPETITOR 2</a:t>
                  </a:r>
                  <a:endParaRPr b="1" sz="1800">
                    <a:solidFill>
                      <a:srgbClr val="1F2E35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  <p:sp>
              <p:nvSpPr>
                <p:cNvPr id="637" name="Google Shape;637;p31"/>
                <p:cNvSpPr txBox="1"/>
                <p:nvPr/>
              </p:nvSpPr>
              <p:spPr>
                <a:xfrm>
                  <a:off x="636550" y="4154820"/>
                  <a:ext cx="1801800" cy="554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0" lIns="0" spcFirstLastPara="1" rIns="0" wrap="square" tIns="0">
                  <a:spAutoFit/>
                </a:bodyPr>
                <a:lstStyle/>
                <a:p>
                  <a:pPr indent="0" lvl="0" marL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ru" sz="1200">
                      <a:solidFill>
                        <a:srgbClr val="1F2E35"/>
                      </a:solidFill>
                      <a:latin typeface="Open Sans"/>
                      <a:ea typeface="Open Sans"/>
                      <a:cs typeface="Open Sans"/>
                      <a:sym typeface="Open Sans"/>
                    </a:rPr>
                    <a:t>Describe this competitor, its weaknesses and strengths.</a:t>
                  </a:r>
                  <a:endParaRPr sz="1200">
                    <a:solidFill>
                      <a:srgbClr val="1F2E35"/>
                    </a:solidFill>
                    <a:latin typeface="Open Sans"/>
                    <a:ea typeface="Open Sans"/>
                    <a:cs typeface="Open Sans"/>
                    <a:sym typeface="Open Sans"/>
                  </a:endParaRPr>
                </a:p>
              </p:txBody>
            </p:sp>
          </p:grpSp>
        </p:grpSp>
        <p:pic>
          <p:nvPicPr>
            <p:cNvPr id="638" name="Google Shape;638;p31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4226075" y="2901525"/>
              <a:ext cx="681100" cy="68425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9" name="Google Shape;639;p31"/>
          <p:cNvSpPr txBox="1"/>
          <p:nvPr/>
        </p:nvSpPr>
        <p:spPr>
          <a:xfrm>
            <a:off x="7869608" y="4804787"/>
            <a:ext cx="860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rPr>
              <a:t>Slide 19/30</a:t>
            </a:r>
            <a:endParaRPr sz="1000">
              <a:solidFill>
                <a:srgbClr val="1F2E3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oogle Shape;73;p14"/>
          <p:cNvGrpSpPr/>
          <p:nvPr/>
        </p:nvGrpSpPr>
        <p:grpSpPr>
          <a:xfrm>
            <a:off x="-2600" y="0"/>
            <a:ext cx="9146600" cy="5144624"/>
            <a:chOff x="-2600" y="0"/>
            <a:chExt cx="9146600" cy="5144624"/>
          </a:xfrm>
        </p:grpSpPr>
        <p:pic>
          <p:nvPicPr>
            <p:cNvPr id="74" name="Google Shape;74;p14"/>
            <p:cNvPicPr preferRelativeResize="0"/>
            <p:nvPr/>
          </p:nvPicPr>
          <p:blipFill rotWithShape="1">
            <a:blip r:embed="rId3">
              <a:alphaModFix/>
            </a:blip>
            <a:srcRect b="0" l="0" r="2496" t="17348"/>
            <a:stretch/>
          </p:blipFill>
          <p:spPr>
            <a:xfrm>
              <a:off x="7738950" y="0"/>
              <a:ext cx="1405050" cy="18578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5" name="Google Shape;75;p14"/>
            <p:cNvPicPr preferRelativeResize="0"/>
            <p:nvPr/>
          </p:nvPicPr>
          <p:blipFill rotWithShape="1">
            <a:blip r:embed="rId4">
              <a:alphaModFix/>
            </a:blip>
            <a:srcRect b="17586" l="3025" r="0" t="0"/>
            <a:stretch/>
          </p:blipFill>
          <p:spPr>
            <a:xfrm>
              <a:off x="-2600" y="3286775"/>
              <a:ext cx="1405050" cy="18578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6" name="Google Shape;76;p14"/>
          <p:cNvSpPr txBox="1"/>
          <p:nvPr/>
        </p:nvSpPr>
        <p:spPr>
          <a:xfrm>
            <a:off x="7869608" y="4804787"/>
            <a:ext cx="860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rPr>
              <a:t>Slide 2/30</a:t>
            </a:r>
            <a:endParaRPr sz="1000">
              <a:solidFill>
                <a:srgbClr val="8A8C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7" name="Google Shape;77;p14"/>
          <p:cNvSpPr txBox="1"/>
          <p:nvPr/>
        </p:nvSpPr>
        <p:spPr>
          <a:xfrm>
            <a:off x="408944" y="379541"/>
            <a:ext cx="55098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100">
                <a:solidFill>
                  <a:srgbClr val="6A8EC9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PRESENTATION</a:t>
            </a:r>
            <a:r>
              <a:rPr b="1" lang="ru" sz="31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b="1" lang="ru" sz="31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rPr>
              <a:t>CONTENT</a:t>
            </a:r>
            <a:endParaRPr b="1" sz="3100">
              <a:solidFill>
                <a:srgbClr val="1F2E35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78" name="Google Shape;78;p14"/>
          <p:cNvGrpSpPr/>
          <p:nvPr/>
        </p:nvGrpSpPr>
        <p:grpSpPr>
          <a:xfrm>
            <a:off x="424852" y="1282775"/>
            <a:ext cx="7939744" cy="1454967"/>
            <a:chOff x="424852" y="1282775"/>
            <a:chExt cx="7939744" cy="1454967"/>
          </a:xfrm>
        </p:grpSpPr>
        <p:grpSp>
          <p:nvGrpSpPr>
            <p:cNvPr id="79" name="Google Shape;79;p14"/>
            <p:cNvGrpSpPr/>
            <p:nvPr/>
          </p:nvGrpSpPr>
          <p:grpSpPr>
            <a:xfrm>
              <a:off x="424852" y="1282775"/>
              <a:ext cx="2191800" cy="1454967"/>
              <a:chOff x="424852" y="1282775"/>
              <a:chExt cx="2191800" cy="1454967"/>
            </a:xfrm>
          </p:grpSpPr>
          <p:sp>
            <p:nvSpPr>
              <p:cNvPr id="80" name="Google Shape;80;p14"/>
              <p:cNvSpPr txBox="1"/>
              <p:nvPr/>
            </p:nvSpPr>
            <p:spPr>
              <a:xfrm>
                <a:off x="433577" y="1282775"/>
                <a:ext cx="1858200" cy="41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700">
                    <a:solidFill>
                      <a:srgbClr val="1F2E3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01</a:t>
                </a:r>
                <a:endParaRPr b="1" sz="27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cxnSp>
            <p:nvCxnSpPr>
              <p:cNvPr id="81" name="Google Shape;81;p14"/>
              <p:cNvCxnSpPr/>
              <p:nvPr/>
            </p:nvCxnSpPr>
            <p:spPr>
              <a:xfrm>
                <a:off x="450525" y="1786550"/>
                <a:ext cx="1206000" cy="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1F2E35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82" name="Google Shape;82;p14"/>
              <p:cNvSpPr txBox="1"/>
              <p:nvPr/>
            </p:nvSpPr>
            <p:spPr>
              <a:xfrm>
                <a:off x="424852" y="1870450"/>
                <a:ext cx="21918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100">
                    <a:solidFill>
                      <a:srgbClr val="1F2E3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Introduction</a:t>
                </a:r>
                <a:endParaRPr b="1" sz="21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3" name="Google Shape;83;p14"/>
              <p:cNvSpPr txBox="1"/>
              <p:nvPr/>
            </p:nvSpPr>
            <p:spPr>
              <a:xfrm>
                <a:off x="433589" y="2340542"/>
                <a:ext cx="2009400" cy="39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100"/>
                  <a:buFont typeface="Arial"/>
                  <a:buNone/>
                </a:pPr>
                <a:r>
                  <a:rPr lang="ru" sz="1200">
                    <a:solidFill>
                      <a:srgbClr val="8A8C9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Briefly describe what you </a:t>
                </a:r>
                <a:endParaRPr sz="12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rgbClr val="8A8C9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will talk about in this slide</a:t>
                </a:r>
                <a:endParaRPr sz="12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84" name="Google Shape;84;p14"/>
            <p:cNvGrpSpPr/>
            <p:nvPr/>
          </p:nvGrpSpPr>
          <p:grpSpPr>
            <a:xfrm>
              <a:off x="3241224" y="1282775"/>
              <a:ext cx="2249400" cy="1454967"/>
              <a:chOff x="424852" y="1282775"/>
              <a:chExt cx="2249400" cy="1454967"/>
            </a:xfrm>
          </p:grpSpPr>
          <p:sp>
            <p:nvSpPr>
              <p:cNvPr id="85" name="Google Shape;85;p14"/>
              <p:cNvSpPr txBox="1"/>
              <p:nvPr/>
            </p:nvSpPr>
            <p:spPr>
              <a:xfrm>
                <a:off x="433577" y="1282775"/>
                <a:ext cx="1858200" cy="41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700">
                    <a:solidFill>
                      <a:srgbClr val="6A8EC9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02</a:t>
                </a:r>
                <a:endParaRPr b="1" sz="2700">
                  <a:solidFill>
                    <a:srgbClr val="6A8EC9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cxnSp>
            <p:nvCxnSpPr>
              <p:cNvPr id="86" name="Google Shape;86;p14"/>
              <p:cNvCxnSpPr/>
              <p:nvPr/>
            </p:nvCxnSpPr>
            <p:spPr>
              <a:xfrm>
                <a:off x="450525" y="1786550"/>
                <a:ext cx="1206000" cy="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1F2E35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87" name="Google Shape;87;p14"/>
              <p:cNvSpPr txBox="1"/>
              <p:nvPr/>
            </p:nvSpPr>
            <p:spPr>
              <a:xfrm>
                <a:off x="424852" y="1870450"/>
                <a:ext cx="2249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100">
                    <a:solidFill>
                      <a:srgbClr val="6A8EC9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Product</a:t>
                </a:r>
                <a:endParaRPr b="1" sz="2100">
                  <a:solidFill>
                    <a:srgbClr val="6A8EC9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88" name="Google Shape;88;p14"/>
              <p:cNvSpPr txBox="1"/>
              <p:nvPr/>
            </p:nvSpPr>
            <p:spPr>
              <a:xfrm>
                <a:off x="433589" y="2340542"/>
                <a:ext cx="2009400" cy="39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rgbClr val="8A8C9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Briefly describe what you </a:t>
                </a:r>
                <a:endParaRPr sz="12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rgbClr val="8A8C9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will talk about in this slide</a:t>
                </a:r>
                <a:endParaRPr sz="12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89" name="Google Shape;89;p14"/>
            <p:cNvGrpSpPr/>
            <p:nvPr/>
          </p:nvGrpSpPr>
          <p:grpSpPr>
            <a:xfrm>
              <a:off x="6115196" y="1282775"/>
              <a:ext cx="2249400" cy="1454967"/>
              <a:chOff x="424852" y="1282775"/>
              <a:chExt cx="2249400" cy="1454967"/>
            </a:xfrm>
          </p:grpSpPr>
          <p:sp>
            <p:nvSpPr>
              <p:cNvPr id="90" name="Google Shape;90;p14"/>
              <p:cNvSpPr txBox="1"/>
              <p:nvPr/>
            </p:nvSpPr>
            <p:spPr>
              <a:xfrm>
                <a:off x="433577" y="1282775"/>
                <a:ext cx="1858200" cy="41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700">
                    <a:solidFill>
                      <a:srgbClr val="1F2E3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03</a:t>
                </a:r>
                <a:endParaRPr b="1" sz="27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cxnSp>
            <p:nvCxnSpPr>
              <p:cNvPr id="91" name="Google Shape;91;p14"/>
              <p:cNvCxnSpPr/>
              <p:nvPr/>
            </p:nvCxnSpPr>
            <p:spPr>
              <a:xfrm>
                <a:off x="450525" y="1786550"/>
                <a:ext cx="1206000" cy="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1F2E35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92" name="Google Shape;92;p14"/>
              <p:cNvSpPr txBox="1"/>
              <p:nvPr/>
            </p:nvSpPr>
            <p:spPr>
              <a:xfrm>
                <a:off x="424852" y="1870450"/>
                <a:ext cx="2249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100">
                    <a:solidFill>
                      <a:srgbClr val="1F2E3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Market Analysis</a:t>
                </a:r>
                <a:endParaRPr b="1" sz="21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3" name="Google Shape;93;p14"/>
              <p:cNvSpPr txBox="1"/>
              <p:nvPr/>
            </p:nvSpPr>
            <p:spPr>
              <a:xfrm>
                <a:off x="433589" y="2340542"/>
                <a:ext cx="2009400" cy="39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rgbClr val="8A8C9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Briefly describe what you </a:t>
                </a:r>
                <a:endParaRPr sz="12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rgbClr val="8A8C9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will talk about in this slide</a:t>
                </a:r>
                <a:endParaRPr sz="12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grpSp>
        <p:nvGrpSpPr>
          <p:cNvPr id="94" name="Google Shape;94;p14"/>
          <p:cNvGrpSpPr/>
          <p:nvPr/>
        </p:nvGrpSpPr>
        <p:grpSpPr>
          <a:xfrm>
            <a:off x="424852" y="3180097"/>
            <a:ext cx="7939744" cy="1454967"/>
            <a:chOff x="424852" y="3163675"/>
            <a:chExt cx="7939744" cy="1454967"/>
          </a:xfrm>
        </p:grpSpPr>
        <p:grpSp>
          <p:nvGrpSpPr>
            <p:cNvPr id="95" name="Google Shape;95;p14"/>
            <p:cNvGrpSpPr/>
            <p:nvPr/>
          </p:nvGrpSpPr>
          <p:grpSpPr>
            <a:xfrm>
              <a:off x="424852" y="3163675"/>
              <a:ext cx="2191800" cy="1454967"/>
              <a:chOff x="424852" y="1282775"/>
              <a:chExt cx="2191800" cy="1454967"/>
            </a:xfrm>
          </p:grpSpPr>
          <p:sp>
            <p:nvSpPr>
              <p:cNvPr id="96" name="Google Shape;96;p14"/>
              <p:cNvSpPr txBox="1"/>
              <p:nvPr/>
            </p:nvSpPr>
            <p:spPr>
              <a:xfrm>
                <a:off x="433577" y="1282775"/>
                <a:ext cx="1858200" cy="41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700">
                    <a:solidFill>
                      <a:srgbClr val="6A8EC9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04</a:t>
                </a:r>
                <a:endParaRPr b="1" sz="2700">
                  <a:solidFill>
                    <a:srgbClr val="6A8EC9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cxnSp>
            <p:nvCxnSpPr>
              <p:cNvPr id="97" name="Google Shape;97;p14"/>
              <p:cNvCxnSpPr/>
              <p:nvPr/>
            </p:nvCxnSpPr>
            <p:spPr>
              <a:xfrm>
                <a:off x="450525" y="1786550"/>
                <a:ext cx="1206000" cy="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1F2E35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98" name="Google Shape;98;p14"/>
              <p:cNvSpPr txBox="1"/>
              <p:nvPr/>
            </p:nvSpPr>
            <p:spPr>
              <a:xfrm>
                <a:off x="424852" y="1870450"/>
                <a:ext cx="21918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100">
                    <a:solidFill>
                      <a:srgbClr val="6A8EC9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Competition</a:t>
                </a:r>
                <a:endParaRPr b="1" sz="2100">
                  <a:solidFill>
                    <a:srgbClr val="6A8EC9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99" name="Google Shape;99;p14"/>
              <p:cNvSpPr txBox="1"/>
              <p:nvPr/>
            </p:nvSpPr>
            <p:spPr>
              <a:xfrm>
                <a:off x="433589" y="2340542"/>
                <a:ext cx="2009400" cy="39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rgbClr val="8A8C9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Briefly describe what you </a:t>
                </a:r>
                <a:endParaRPr sz="12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rgbClr val="8A8C9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will talk about in this slide</a:t>
                </a:r>
                <a:endParaRPr sz="12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100" name="Google Shape;100;p14"/>
            <p:cNvGrpSpPr/>
            <p:nvPr/>
          </p:nvGrpSpPr>
          <p:grpSpPr>
            <a:xfrm>
              <a:off x="3241224" y="3163675"/>
              <a:ext cx="2249400" cy="1454967"/>
              <a:chOff x="424852" y="1282775"/>
              <a:chExt cx="2249400" cy="1454967"/>
            </a:xfrm>
          </p:grpSpPr>
          <p:sp>
            <p:nvSpPr>
              <p:cNvPr id="101" name="Google Shape;101;p14"/>
              <p:cNvSpPr txBox="1"/>
              <p:nvPr/>
            </p:nvSpPr>
            <p:spPr>
              <a:xfrm>
                <a:off x="433577" y="1282775"/>
                <a:ext cx="1858200" cy="41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700">
                    <a:solidFill>
                      <a:srgbClr val="1F2E3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05</a:t>
                </a:r>
                <a:endParaRPr b="1" sz="27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cxnSp>
            <p:nvCxnSpPr>
              <p:cNvPr id="102" name="Google Shape;102;p14"/>
              <p:cNvCxnSpPr/>
              <p:nvPr/>
            </p:nvCxnSpPr>
            <p:spPr>
              <a:xfrm>
                <a:off x="450525" y="1786550"/>
                <a:ext cx="1206000" cy="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1F2E35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103" name="Google Shape;103;p14"/>
              <p:cNvSpPr txBox="1"/>
              <p:nvPr/>
            </p:nvSpPr>
            <p:spPr>
              <a:xfrm>
                <a:off x="424852" y="1870450"/>
                <a:ext cx="2249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100">
                    <a:solidFill>
                      <a:srgbClr val="1F2E3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Business Model</a:t>
                </a:r>
                <a:endParaRPr b="1" sz="21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4" name="Google Shape;104;p14"/>
              <p:cNvSpPr txBox="1"/>
              <p:nvPr/>
            </p:nvSpPr>
            <p:spPr>
              <a:xfrm>
                <a:off x="433589" y="2340542"/>
                <a:ext cx="2009400" cy="39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rgbClr val="8A8C9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Briefly describe what you </a:t>
                </a:r>
                <a:endParaRPr sz="12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rgbClr val="8A8C9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will talk about in this slide</a:t>
                </a:r>
                <a:endParaRPr sz="12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  <p:grpSp>
          <p:nvGrpSpPr>
            <p:cNvPr id="105" name="Google Shape;105;p14"/>
            <p:cNvGrpSpPr/>
            <p:nvPr/>
          </p:nvGrpSpPr>
          <p:grpSpPr>
            <a:xfrm>
              <a:off x="6115196" y="3163675"/>
              <a:ext cx="2249400" cy="1454967"/>
              <a:chOff x="424852" y="1282775"/>
              <a:chExt cx="2249400" cy="1454967"/>
            </a:xfrm>
          </p:grpSpPr>
          <p:sp>
            <p:nvSpPr>
              <p:cNvPr id="106" name="Google Shape;106;p14"/>
              <p:cNvSpPr txBox="1"/>
              <p:nvPr/>
            </p:nvSpPr>
            <p:spPr>
              <a:xfrm>
                <a:off x="433577" y="1282775"/>
                <a:ext cx="1858200" cy="415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700">
                    <a:solidFill>
                      <a:srgbClr val="1F2E3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06</a:t>
                </a:r>
                <a:endParaRPr b="1" sz="27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cxnSp>
            <p:nvCxnSpPr>
              <p:cNvPr id="107" name="Google Shape;107;p14"/>
              <p:cNvCxnSpPr/>
              <p:nvPr/>
            </p:nvCxnSpPr>
            <p:spPr>
              <a:xfrm>
                <a:off x="450525" y="1786550"/>
                <a:ext cx="1206000" cy="0"/>
              </a:xfrm>
              <a:prstGeom prst="straightConnector1">
                <a:avLst/>
              </a:prstGeom>
              <a:noFill/>
              <a:ln cap="flat" cmpd="sng" w="28575">
                <a:solidFill>
                  <a:srgbClr val="1F2E35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sp>
            <p:nvSpPr>
              <p:cNvPr id="108" name="Google Shape;108;p14"/>
              <p:cNvSpPr txBox="1"/>
              <p:nvPr/>
            </p:nvSpPr>
            <p:spPr>
              <a:xfrm>
                <a:off x="424852" y="1870450"/>
                <a:ext cx="2249400" cy="3231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2100">
                    <a:solidFill>
                      <a:srgbClr val="6A8EC9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Summaries</a:t>
                </a:r>
                <a:endParaRPr b="1" sz="2100">
                  <a:solidFill>
                    <a:srgbClr val="6A8EC9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09" name="Google Shape;109;p14"/>
              <p:cNvSpPr txBox="1"/>
              <p:nvPr/>
            </p:nvSpPr>
            <p:spPr>
              <a:xfrm>
                <a:off x="433589" y="2340542"/>
                <a:ext cx="2009400" cy="39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rgbClr val="8A8C9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Briefly describe what you </a:t>
                </a:r>
                <a:endParaRPr sz="12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200">
                    <a:solidFill>
                      <a:srgbClr val="8A8C9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will talk about in this slide</a:t>
                </a:r>
                <a:endParaRPr sz="12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4" name="Google Shape;644;p32"/>
          <p:cNvGrpSpPr/>
          <p:nvPr/>
        </p:nvGrpSpPr>
        <p:grpSpPr>
          <a:xfrm>
            <a:off x="-2600" y="0"/>
            <a:ext cx="9146600" cy="5144624"/>
            <a:chOff x="-2600" y="0"/>
            <a:chExt cx="9146600" cy="5144624"/>
          </a:xfrm>
        </p:grpSpPr>
        <p:pic>
          <p:nvPicPr>
            <p:cNvPr id="645" name="Google Shape;645;p32"/>
            <p:cNvPicPr preferRelativeResize="0"/>
            <p:nvPr/>
          </p:nvPicPr>
          <p:blipFill rotWithShape="1">
            <a:blip r:embed="rId3">
              <a:alphaModFix/>
            </a:blip>
            <a:srcRect b="0" l="0" r="2496" t="17348"/>
            <a:stretch/>
          </p:blipFill>
          <p:spPr>
            <a:xfrm>
              <a:off x="7738950" y="0"/>
              <a:ext cx="1405050" cy="18578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46" name="Google Shape;646;p32"/>
            <p:cNvPicPr preferRelativeResize="0"/>
            <p:nvPr/>
          </p:nvPicPr>
          <p:blipFill rotWithShape="1">
            <a:blip r:embed="rId4">
              <a:alphaModFix/>
            </a:blip>
            <a:srcRect b="17586" l="3025" r="0" t="0"/>
            <a:stretch/>
          </p:blipFill>
          <p:spPr>
            <a:xfrm>
              <a:off x="-2600" y="3286775"/>
              <a:ext cx="1405050" cy="18578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47" name="Google Shape;647;p32"/>
          <p:cNvGrpSpPr/>
          <p:nvPr/>
        </p:nvGrpSpPr>
        <p:grpSpPr>
          <a:xfrm>
            <a:off x="432178" y="373275"/>
            <a:ext cx="6422869" cy="716175"/>
            <a:chOff x="450005" y="373275"/>
            <a:chExt cx="8400300" cy="716175"/>
          </a:xfrm>
        </p:grpSpPr>
        <p:sp>
          <p:nvSpPr>
            <p:cNvPr id="648" name="Google Shape;648;p32"/>
            <p:cNvSpPr txBox="1"/>
            <p:nvPr/>
          </p:nvSpPr>
          <p:spPr>
            <a:xfrm>
              <a:off x="450005" y="373275"/>
              <a:ext cx="84003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3100">
                  <a:solidFill>
                    <a:srgbClr val="6A8EC9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ANALYZE </a:t>
              </a:r>
              <a:r>
                <a:rPr lang="ru" sz="3100">
                  <a:solidFill>
                    <a:srgbClr val="1F2E35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YOUR COMPETITORS</a:t>
              </a:r>
              <a:endParaRPr sz="3100">
                <a:solidFill>
                  <a:srgbClr val="1F2E35"/>
                </a:solidFill>
                <a:latin typeface="Open Sans Medium"/>
                <a:ea typeface="Open Sans Medium"/>
                <a:cs typeface="Open Sans Medium"/>
                <a:sym typeface="Open Sans Medium"/>
              </a:endParaRPr>
            </a:p>
          </p:txBody>
        </p:sp>
        <p:cxnSp>
          <p:nvCxnSpPr>
            <p:cNvPr id="649" name="Google Shape;649;p32"/>
            <p:cNvCxnSpPr/>
            <p:nvPr/>
          </p:nvCxnSpPr>
          <p:spPr>
            <a:xfrm>
              <a:off x="466950" y="1089450"/>
              <a:ext cx="3915000" cy="0"/>
            </a:xfrm>
            <a:prstGeom prst="straightConnector1">
              <a:avLst/>
            </a:prstGeom>
            <a:noFill/>
            <a:ln cap="flat" cmpd="sng" w="19050">
              <a:solidFill>
                <a:srgbClr val="1F2E35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650" name="Google Shape;650;p32"/>
          <p:cNvSpPr txBox="1"/>
          <p:nvPr/>
        </p:nvSpPr>
        <p:spPr>
          <a:xfrm>
            <a:off x="7869608" y="4804787"/>
            <a:ext cx="860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rPr>
              <a:t>Slide 20/30</a:t>
            </a:r>
            <a:endParaRPr sz="1000">
              <a:solidFill>
                <a:srgbClr val="8A8C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651" name="Google Shape;651;p32"/>
          <p:cNvGrpSpPr/>
          <p:nvPr/>
        </p:nvGrpSpPr>
        <p:grpSpPr>
          <a:xfrm>
            <a:off x="450000" y="1455900"/>
            <a:ext cx="8281175" cy="3169425"/>
            <a:chOff x="450000" y="1455900"/>
            <a:chExt cx="8281175" cy="3169425"/>
          </a:xfrm>
        </p:grpSpPr>
        <p:sp>
          <p:nvSpPr>
            <p:cNvPr id="652" name="Google Shape;652;p32"/>
            <p:cNvSpPr/>
            <p:nvPr/>
          </p:nvSpPr>
          <p:spPr>
            <a:xfrm>
              <a:off x="450000" y="1455900"/>
              <a:ext cx="8280000" cy="462000"/>
            </a:xfrm>
            <a:prstGeom prst="rect">
              <a:avLst/>
            </a:prstGeom>
            <a:solidFill>
              <a:srgbClr val="1F2E3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32"/>
            <p:cNvSpPr/>
            <p:nvPr/>
          </p:nvSpPr>
          <p:spPr>
            <a:xfrm>
              <a:off x="450000" y="2368583"/>
              <a:ext cx="8280000" cy="450600"/>
            </a:xfrm>
            <a:prstGeom prst="rect">
              <a:avLst/>
            </a:prstGeom>
            <a:solidFill>
              <a:srgbClr val="DAF0F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32"/>
            <p:cNvSpPr/>
            <p:nvPr/>
          </p:nvSpPr>
          <p:spPr>
            <a:xfrm>
              <a:off x="450000" y="3269950"/>
              <a:ext cx="8280000" cy="450600"/>
            </a:xfrm>
            <a:prstGeom prst="rect">
              <a:avLst/>
            </a:prstGeom>
            <a:solidFill>
              <a:srgbClr val="DAF0F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32"/>
            <p:cNvSpPr/>
            <p:nvPr/>
          </p:nvSpPr>
          <p:spPr>
            <a:xfrm>
              <a:off x="450000" y="4171316"/>
              <a:ext cx="8280000" cy="450600"/>
            </a:xfrm>
            <a:prstGeom prst="rect">
              <a:avLst/>
            </a:prstGeom>
            <a:solidFill>
              <a:srgbClr val="DAF0F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32"/>
            <p:cNvSpPr txBox="1"/>
            <p:nvPr/>
          </p:nvSpPr>
          <p:spPr>
            <a:xfrm>
              <a:off x="586100" y="1563750"/>
              <a:ext cx="18960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chemeClr val="lt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SERVICES</a:t>
              </a:r>
              <a:endParaRPr sz="16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  <p:sp>
          <p:nvSpPr>
            <p:cNvPr id="657" name="Google Shape;657;p32"/>
            <p:cNvSpPr txBox="1"/>
            <p:nvPr/>
          </p:nvSpPr>
          <p:spPr>
            <a:xfrm>
              <a:off x="586100" y="1989325"/>
              <a:ext cx="2352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0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First Comparison service provided </a:t>
              </a:r>
              <a:endParaRPr sz="10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by your competitor</a:t>
              </a:r>
              <a:endParaRPr sz="10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58" name="Google Shape;658;p32"/>
            <p:cNvSpPr txBox="1"/>
            <p:nvPr/>
          </p:nvSpPr>
          <p:spPr>
            <a:xfrm>
              <a:off x="586100" y="2439983"/>
              <a:ext cx="2352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Second Comparison Service provided by your competitor</a:t>
              </a:r>
              <a:endParaRPr sz="10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59" name="Google Shape;659;p32"/>
            <p:cNvSpPr txBox="1"/>
            <p:nvPr/>
          </p:nvSpPr>
          <p:spPr>
            <a:xfrm>
              <a:off x="586100" y="2890663"/>
              <a:ext cx="2352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Third Comparison Service provided </a:t>
              </a:r>
              <a:endParaRPr sz="10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by your competitor</a:t>
              </a:r>
              <a:endParaRPr sz="10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60" name="Google Shape;660;p32"/>
            <p:cNvSpPr txBox="1"/>
            <p:nvPr/>
          </p:nvSpPr>
          <p:spPr>
            <a:xfrm>
              <a:off x="586100" y="3341350"/>
              <a:ext cx="2352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Fourth Comparison service provided by your competitor</a:t>
              </a:r>
              <a:endParaRPr sz="10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61" name="Google Shape;661;p32"/>
            <p:cNvSpPr txBox="1"/>
            <p:nvPr/>
          </p:nvSpPr>
          <p:spPr>
            <a:xfrm>
              <a:off x="586100" y="3792046"/>
              <a:ext cx="2352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Fifth Comparison service provided </a:t>
              </a:r>
              <a:endParaRPr sz="10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by your competitor</a:t>
              </a:r>
              <a:endParaRPr sz="10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62" name="Google Shape;662;p32"/>
            <p:cNvSpPr txBox="1"/>
            <p:nvPr/>
          </p:nvSpPr>
          <p:spPr>
            <a:xfrm>
              <a:off x="586100" y="4242716"/>
              <a:ext cx="2352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Other comparison service provided </a:t>
              </a:r>
              <a:endParaRPr sz="10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by your competitor</a:t>
              </a:r>
              <a:endParaRPr sz="10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663" name="Google Shape;663;p32"/>
            <p:cNvSpPr txBox="1"/>
            <p:nvPr/>
          </p:nvSpPr>
          <p:spPr>
            <a:xfrm>
              <a:off x="3194293" y="1563750"/>
              <a:ext cx="17289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chemeClr val="lt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Competitor 1</a:t>
              </a:r>
              <a:endParaRPr sz="16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  <p:sp>
          <p:nvSpPr>
            <p:cNvPr id="664" name="Google Shape;664;p32"/>
            <p:cNvSpPr txBox="1"/>
            <p:nvPr/>
          </p:nvSpPr>
          <p:spPr>
            <a:xfrm>
              <a:off x="5077193" y="1563750"/>
              <a:ext cx="17001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chemeClr val="lt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Competitor 2</a:t>
              </a:r>
              <a:endParaRPr sz="16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  <p:sp>
          <p:nvSpPr>
            <p:cNvPr id="665" name="Google Shape;665;p32"/>
            <p:cNvSpPr txBox="1"/>
            <p:nvPr/>
          </p:nvSpPr>
          <p:spPr>
            <a:xfrm>
              <a:off x="6876272" y="1563750"/>
              <a:ext cx="18327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chemeClr val="lt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Competitor 3</a:t>
              </a:r>
              <a:endParaRPr sz="1600">
                <a:solidFill>
                  <a:schemeClr val="lt1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  <p:cxnSp>
          <p:nvCxnSpPr>
            <p:cNvPr id="666" name="Google Shape;666;p32"/>
            <p:cNvCxnSpPr/>
            <p:nvPr/>
          </p:nvCxnSpPr>
          <p:spPr>
            <a:xfrm>
              <a:off x="3124493" y="1464825"/>
              <a:ext cx="0" cy="31605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7" name="Google Shape;667;p32"/>
            <p:cNvCxnSpPr/>
            <p:nvPr/>
          </p:nvCxnSpPr>
          <p:spPr>
            <a:xfrm>
              <a:off x="4992993" y="1464825"/>
              <a:ext cx="0" cy="31605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8" name="Google Shape;668;p32"/>
            <p:cNvCxnSpPr/>
            <p:nvPr/>
          </p:nvCxnSpPr>
          <p:spPr>
            <a:xfrm>
              <a:off x="6855250" y="1464825"/>
              <a:ext cx="0" cy="31605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669" name="Google Shape;669;p32"/>
            <p:cNvSpPr txBox="1"/>
            <p:nvPr/>
          </p:nvSpPr>
          <p:spPr>
            <a:xfrm>
              <a:off x="3194293" y="1973875"/>
              <a:ext cx="1728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200">
                  <a:solidFill>
                    <a:srgbClr val="6A8EC9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-</a:t>
              </a:r>
              <a:endParaRPr sz="2200">
                <a:solidFill>
                  <a:srgbClr val="6A8EC9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  <p:sp>
          <p:nvSpPr>
            <p:cNvPr id="670" name="Google Shape;670;p32"/>
            <p:cNvSpPr txBox="1"/>
            <p:nvPr/>
          </p:nvSpPr>
          <p:spPr>
            <a:xfrm>
              <a:off x="5077193" y="1973875"/>
              <a:ext cx="1700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200">
                  <a:solidFill>
                    <a:srgbClr val="6A8EC9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+</a:t>
              </a:r>
              <a:endParaRPr sz="2200">
                <a:solidFill>
                  <a:srgbClr val="6A8EC9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  <p:sp>
          <p:nvSpPr>
            <p:cNvPr id="671" name="Google Shape;671;p32"/>
            <p:cNvSpPr txBox="1"/>
            <p:nvPr/>
          </p:nvSpPr>
          <p:spPr>
            <a:xfrm>
              <a:off x="6876272" y="1973875"/>
              <a:ext cx="1832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200">
                  <a:solidFill>
                    <a:srgbClr val="6A8EC9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-</a:t>
              </a:r>
              <a:endParaRPr sz="2200">
                <a:solidFill>
                  <a:srgbClr val="6A8EC9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  <p:sp>
          <p:nvSpPr>
            <p:cNvPr id="672" name="Google Shape;672;p32"/>
            <p:cNvSpPr txBox="1"/>
            <p:nvPr/>
          </p:nvSpPr>
          <p:spPr>
            <a:xfrm>
              <a:off x="3194293" y="2424533"/>
              <a:ext cx="1728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200">
                  <a:solidFill>
                    <a:srgbClr val="6A8EC9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-</a:t>
              </a:r>
              <a:endParaRPr sz="2200">
                <a:solidFill>
                  <a:srgbClr val="6A8EC9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  <p:sp>
          <p:nvSpPr>
            <p:cNvPr id="673" name="Google Shape;673;p32"/>
            <p:cNvSpPr txBox="1"/>
            <p:nvPr/>
          </p:nvSpPr>
          <p:spPr>
            <a:xfrm>
              <a:off x="5077193" y="2424533"/>
              <a:ext cx="1700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200">
                  <a:solidFill>
                    <a:srgbClr val="6A8EC9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+</a:t>
              </a:r>
              <a:endParaRPr sz="2200">
                <a:solidFill>
                  <a:srgbClr val="6A8EC9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  <p:sp>
          <p:nvSpPr>
            <p:cNvPr id="674" name="Google Shape;674;p32"/>
            <p:cNvSpPr txBox="1"/>
            <p:nvPr/>
          </p:nvSpPr>
          <p:spPr>
            <a:xfrm>
              <a:off x="6876272" y="2424533"/>
              <a:ext cx="1832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200">
                  <a:solidFill>
                    <a:srgbClr val="6A8EC9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-</a:t>
              </a:r>
              <a:endParaRPr sz="2200">
                <a:solidFill>
                  <a:srgbClr val="6A8EC9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  <p:sp>
          <p:nvSpPr>
            <p:cNvPr id="675" name="Google Shape;675;p32"/>
            <p:cNvSpPr txBox="1"/>
            <p:nvPr/>
          </p:nvSpPr>
          <p:spPr>
            <a:xfrm>
              <a:off x="3194293" y="2875213"/>
              <a:ext cx="1728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200">
                  <a:solidFill>
                    <a:srgbClr val="6A8EC9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-</a:t>
              </a:r>
              <a:endParaRPr sz="2200">
                <a:solidFill>
                  <a:srgbClr val="6A8EC9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  <p:sp>
          <p:nvSpPr>
            <p:cNvPr id="676" name="Google Shape;676;p32"/>
            <p:cNvSpPr txBox="1"/>
            <p:nvPr/>
          </p:nvSpPr>
          <p:spPr>
            <a:xfrm>
              <a:off x="5077193" y="2875213"/>
              <a:ext cx="1700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200">
                  <a:solidFill>
                    <a:srgbClr val="6A8EC9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+</a:t>
              </a:r>
              <a:endParaRPr sz="2200">
                <a:solidFill>
                  <a:srgbClr val="6A8EC9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  <p:sp>
          <p:nvSpPr>
            <p:cNvPr id="677" name="Google Shape;677;p32"/>
            <p:cNvSpPr txBox="1"/>
            <p:nvPr/>
          </p:nvSpPr>
          <p:spPr>
            <a:xfrm>
              <a:off x="6876272" y="2875213"/>
              <a:ext cx="1832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200">
                  <a:solidFill>
                    <a:srgbClr val="6A8EC9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-</a:t>
              </a:r>
              <a:endParaRPr sz="2200">
                <a:solidFill>
                  <a:srgbClr val="6A8EC9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  <p:sp>
          <p:nvSpPr>
            <p:cNvPr id="678" name="Google Shape;678;p32"/>
            <p:cNvSpPr txBox="1"/>
            <p:nvPr/>
          </p:nvSpPr>
          <p:spPr>
            <a:xfrm>
              <a:off x="3194293" y="3325900"/>
              <a:ext cx="1728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200">
                  <a:solidFill>
                    <a:srgbClr val="6A8EC9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-</a:t>
              </a:r>
              <a:endParaRPr sz="2200">
                <a:solidFill>
                  <a:srgbClr val="6A8EC9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  <p:sp>
          <p:nvSpPr>
            <p:cNvPr id="679" name="Google Shape;679;p32"/>
            <p:cNvSpPr txBox="1"/>
            <p:nvPr/>
          </p:nvSpPr>
          <p:spPr>
            <a:xfrm>
              <a:off x="5077193" y="3325900"/>
              <a:ext cx="1700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200">
                  <a:solidFill>
                    <a:srgbClr val="6A8EC9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+</a:t>
              </a:r>
              <a:endParaRPr sz="2200">
                <a:solidFill>
                  <a:srgbClr val="6A8EC9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  <p:sp>
          <p:nvSpPr>
            <p:cNvPr id="680" name="Google Shape;680;p32"/>
            <p:cNvSpPr txBox="1"/>
            <p:nvPr/>
          </p:nvSpPr>
          <p:spPr>
            <a:xfrm>
              <a:off x="6876272" y="3325900"/>
              <a:ext cx="1832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200">
                  <a:solidFill>
                    <a:srgbClr val="6A8EC9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-</a:t>
              </a:r>
              <a:endParaRPr sz="2200">
                <a:solidFill>
                  <a:srgbClr val="6A8EC9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  <p:sp>
          <p:nvSpPr>
            <p:cNvPr id="681" name="Google Shape;681;p32"/>
            <p:cNvSpPr txBox="1"/>
            <p:nvPr/>
          </p:nvSpPr>
          <p:spPr>
            <a:xfrm>
              <a:off x="3194293" y="3776575"/>
              <a:ext cx="1728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200">
                  <a:solidFill>
                    <a:srgbClr val="6A8EC9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-</a:t>
              </a:r>
              <a:endParaRPr sz="2200">
                <a:solidFill>
                  <a:srgbClr val="6A8EC9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  <p:sp>
          <p:nvSpPr>
            <p:cNvPr id="682" name="Google Shape;682;p32"/>
            <p:cNvSpPr txBox="1"/>
            <p:nvPr/>
          </p:nvSpPr>
          <p:spPr>
            <a:xfrm>
              <a:off x="5077193" y="3776575"/>
              <a:ext cx="1700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200">
                  <a:solidFill>
                    <a:srgbClr val="6A8EC9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+</a:t>
              </a:r>
              <a:endParaRPr sz="2200">
                <a:solidFill>
                  <a:srgbClr val="6A8EC9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  <p:sp>
          <p:nvSpPr>
            <p:cNvPr id="683" name="Google Shape;683;p32"/>
            <p:cNvSpPr txBox="1"/>
            <p:nvPr/>
          </p:nvSpPr>
          <p:spPr>
            <a:xfrm>
              <a:off x="6876272" y="3776575"/>
              <a:ext cx="1832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200">
                  <a:solidFill>
                    <a:srgbClr val="6A8EC9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-</a:t>
              </a:r>
              <a:endParaRPr sz="2200">
                <a:solidFill>
                  <a:srgbClr val="6A8EC9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  <p:sp>
          <p:nvSpPr>
            <p:cNvPr id="684" name="Google Shape;684;p32"/>
            <p:cNvSpPr txBox="1"/>
            <p:nvPr/>
          </p:nvSpPr>
          <p:spPr>
            <a:xfrm>
              <a:off x="3194293" y="4227266"/>
              <a:ext cx="17289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200">
                  <a:solidFill>
                    <a:srgbClr val="6A8EC9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-</a:t>
              </a:r>
              <a:endParaRPr sz="2200">
                <a:solidFill>
                  <a:srgbClr val="6A8EC9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  <p:sp>
          <p:nvSpPr>
            <p:cNvPr id="685" name="Google Shape;685;p32"/>
            <p:cNvSpPr txBox="1"/>
            <p:nvPr/>
          </p:nvSpPr>
          <p:spPr>
            <a:xfrm>
              <a:off x="5077193" y="4227266"/>
              <a:ext cx="17001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200">
                  <a:solidFill>
                    <a:srgbClr val="6A8EC9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+</a:t>
              </a:r>
              <a:endParaRPr sz="2200">
                <a:solidFill>
                  <a:srgbClr val="6A8EC9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  <p:sp>
          <p:nvSpPr>
            <p:cNvPr id="686" name="Google Shape;686;p32"/>
            <p:cNvSpPr txBox="1"/>
            <p:nvPr/>
          </p:nvSpPr>
          <p:spPr>
            <a:xfrm>
              <a:off x="6876272" y="4227266"/>
              <a:ext cx="18327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200">
                  <a:solidFill>
                    <a:srgbClr val="6A8EC9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-</a:t>
              </a:r>
              <a:endParaRPr sz="2200">
                <a:solidFill>
                  <a:srgbClr val="6A8EC9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  <p:cxnSp>
          <p:nvCxnSpPr>
            <p:cNvPr id="687" name="Google Shape;687;p32"/>
            <p:cNvCxnSpPr/>
            <p:nvPr/>
          </p:nvCxnSpPr>
          <p:spPr>
            <a:xfrm>
              <a:off x="450275" y="4625325"/>
              <a:ext cx="82809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2" name="Google Shape;692;p33"/>
          <p:cNvGrpSpPr/>
          <p:nvPr/>
        </p:nvGrpSpPr>
        <p:grpSpPr>
          <a:xfrm>
            <a:off x="0" y="-610"/>
            <a:ext cx="9144000" cy="5144720"/>
            <a:chOff x="0" y="-610"/>
            <a:chExt cx="9144000" cy="5144720"/>
          </a:xfrm>
        </p:grpSpPr>
        <p:grpSp>
          <p:nvGrpSpPr>
            <p:cNvPr id="693" name="Google Shape;693;p33"/>
            <p:cNvGrpSpPr/>
            <p:nvPr/>
          </p:nvGrpSpPr>
          <p:grpSpPr>
            <a:xfrm>
              <a:off x="6306" y="-610"/>
              <a:ext cx="9131388" cy="5144720"/>
              <a:chOff x="-3533" y="-5"/>
              <a:chExt cx="9131388" cy="5144720"/>
            </a:xfrm>
          </p:grpSpPr>
          <p:grpSp>
            <p:nvGrpSpPr>
              <p:cNvPr id="694" name="Google Shape;694;p33"/>
              <p:cNvGrpSpPr/>
              <p:nvPr/>
            </p:nvGrpSpPr>
            <p:grpSpPr>
              <a:xfrm>
                <a:off x="533637" y="-5"/>
                <a:ext cx="8056676" cy="5144720"/>
                <a:chOff x="533637" y="-345375"/>
                <a:chExt cx="8056676" cy="5835000"/>
              </a:xfrm>
            </p:grpSpPr>
            <p:cxnSp>
              <p:nvCxnSpPr>
                <p:cNvPr id="695" name="Google Shape;695;p33"/>
                <p:cNvCxnSpPr/>
                <p:nvPr/>
              </p:nvCxnSpPr>
              <p:spPr>
                <a:xfrm>
                  <a:off x="533637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696" name="Google Shape;696;p33"/>
                <p:cNvCxnSpPr/>
                <p:nvPr/>
              </p:nvCxnSpPr>
              <p:spPr>
                <a:xfrm>
                  <a:off x="1607860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697" name="Google Shape;697;p33"/>
                <p:cNvCxnSpPr/>
                <p:nvPr/>
              </p:nvCxnSpPr>
              <p:spPr>
                <a:xfrm>
                  <a:off x="1070749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698" name="Google Shape;698;p33"/>
                <p:cNvCxnSpPr/>
                <p:nvPr/>
              </p:nvCxnSpPr>
              <p:spPr>
                <a:xfrm>
                  <a:off x="2682084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699" name="Google Shape;699;p33"/>
                <p:cNvCxnSpPr/>
                <p:nvPr/>
              </p:nvCxnSpPr>
              <p:spPr>
                <a:xfrm>
                  <a:off x="2144972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700" name="Google Shape;700;p33"/>
                <p:cNvCxnSpPr/>
                <p:nvPr/>
              </p:nvCxnSpPr>
              <p:spPr>
                <a:xfrm>
                  <a:off x="3756307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701" name="Google Shape;701;p33"/>
                <p:cNvCxnSpPr/>
                <p:nvPr/>
              </p:nvCxnSpPr>
              <p:spPr>
                <a:xfrm>
                  <a:off x="3219196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702" name="Google Shape;702;p33"/>
                <p:cNvCxnSpPr/>
                <p:nvPr/>
              </p:nvCxnSpPr>
              <p:spPr>
                <a:xfrm>
                  <a:off x="4830531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703" name="Google Shape;703;p33"/>
                <p:cNvCxnSpPr/>
                <p:nvPr/>
              </p:nvCxnSpPr>
              <p:spPr>
                <a:xfrm>
                  <a:off x="4293419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704" name="Google Shape;704;p33"/>
                <p:cNvCxnSpPr/>
                <p:nvPr/>
              </p:nvCxnSpPr>
              <p:spPr>
                <a:xfrm>
                  <a:off x="5904754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705" name="Google Shape;705;p33"/>
                <p:cNvCxnSpPr/>
                <p:nvPr/>
              </p:nvCxnSpPr>
              <p:spPr>
                <a:xfrm>
                  <a:off x="5367643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706" name="Google Shape;706;p33"/>
                <p:cNvCxnSpPr/>
                <p:nvPr/>
              </p:nvCxnSpPr>
              <p:spPr>
                <a:xfrm>
                  <a:off x="6978978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707" name="Google Shape;707;p33"/>
                <p:cNvCxnSpPr/>
                <p:nvPr/>
              </p:nvCxnSpPr>
              <p:spPr>
                <a:xfrm>
                  <a:off x="6441866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708" name="Google Shape;708;p33"/>
                <p:cNvCxnSpPr/>
                <p:nvPr/>
              </p:nvCxnSpPr>
              <p:spPr>
                <a:xfrm>
                  <a:off x="8053201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709" name="Google Shape;709;p33"/>
                <p:cNvCxnSpPr/>
                <p:nvPr/>
              </p:nvCxnSpPr>
              <p:spPr>
                <a:xfrm>
                  <a:off x="7516090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710" name="Google Shape;710;p33"/>
                <p:cNvCxnSpPr/>
                <p:nvPr/>
              </p:nvCxnSpPr>
              <p:spPr>
                <a:xfrm>
                  <a:off x="8590313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grpSp>
            <p:nvGrpSpPr>
              <p:cNvPr id="711" name="Google Shape;711;p33"/>
              <p:cNvGrpSpPr/>
              <p:nvPr/>
            </p:nvGrpSpPr>
            <p:grpSpPr>
              <a:xfrm>
                <a:off x="-3533" y="467693"/>
                <a:ext cx="9131388" cy="4209239"/>
                <a:chOff x="-712775" y="467693"/>
                <a:chExt cx="10549200" cy="4209239"/>
              </a:xfrm>
            </p:grpSpPr>
            <p:cxnSp>
              <p:nvCxnSpPr>
                <p:cNvPr id="712" name="Google Shape;712;p33"/>
                <p:cNvCxnSpPr/>
                <p:nvPr/>
              </p:nvCxnSpPr>
              <p:spPr>
                <a:xfrm>
                  <a:off x="4561825" y="-4806907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713" name="Google Shape;713;p33"/>
                <p:cNvCxnSpPr/>
                <p:nvPr/>
              </p:nvCxnSpPr>
              <p:spPr>
                <a:xfrm>
                  <a:off x="4561825" y="-4339214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714" name="Google Shape;714;p33"/>
                <p:cNvCxnSpPr/>
                <p:nvPr/>
              </p:nvCxnSpPr>
              <p:spPr>
                <a:xfrm>
                  <a:off x="4561825" y="-3403827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715" name="Google Shape;715;p33"/>
                <p:cNvCxnSpPr/>
                <p:nvPr/>
              </p:nvCxnSpPr>
              <p:spPr>
                <a:xfrm>
                  <a:off x="4561825" y="-3871520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716" name="Google Shape;716;p33"/>
                <p:cNvCxnSpPr/>
                <p:nvPr/>
              </p:nvCxnSpPr>
              <p:spPr>
                <a:xfrm>
                  <a:off x="4561825" y="-2936134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717" name="Google Shape;717;p33"/>
                <p:cNvCxnSpPr/>
                <p:nvPr/>
              </p:nvCxnSpPr>
              <p:spPr>
                <a:xfrm>
                  <a:off x="4561825" y="-2000748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718" name="Google Shape;718;p33"/>
                <p:cNvCxnSpPr/>
                <p:nvPr/>
              </p:nvCxnSpPr>
              <p:spPr>
                <a:xfrm>
                  <a:off x="4561825" y="-2468441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719" name="Google Shape;719;p33"/>
                <p:cNvCxnSpPr/>
                <p:nvPr/>
              </p:nvCxnSpPr>
              <p:spPr>
                <a:xfrm>
                  <a:off x="4561825" y="-1533055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720" name="Google Shape;720;p33"/>
                <p:cNvCxnSpPr/>
                <p:nvPr/>
              </p:nvCxnSpPr>
              <p:spPr>
                <a:xfrm>
                  <a:off x="4561825" y="-597668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721" name="Google Shape;721;p33"/>
                <p:cNvCxnSpPr/>
                <p:nvPr/>
              </p:nvCxnSpPr>
              <p:spPr>
                <a:xfrm>
                  <a:off x="4561825" y="-1065361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</p:grpSp>
        <p:grpSp>
          <p:nvGrpSpPr>
            <p:cNvPr id="722" name="Google Shape;722;p33"/>
            <p:cNvGrpSpPr/>
            <p:nvPr/>
          </p:nvGrpSpPr>
          <p:grpSpPr>
            <a:xfrm>
              <a:off x="0" y="2"/>
              <a:ext cx="9144000" cy="5143500"/>
              <a:chOff x="0" y="2"/>
              <a:chExt cx="9144000" cy="5143500"/>
            </a:xfrm>
          </p:grpSpPr>
          <p:pic>
            <p:nvPicPr>
              <p:cNvPr id="723" name="Google Shape;723;p33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1574" t="15697"/>
              <a:stretch/>
            </p:blipFill>
            <p:spPr>
              <a:xfrm rot="10800000">
                <a:off x="0" y="3295777"/>
                <a:ext cx="1382975" cy="184772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724" name="Google Shape;724;p33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1574" t="15697"/>
              <a:stretch/>
            </p:blipFill>
            <p:spPr>
              <a:xfrm>
                <a:off x="7761025" y="2"/>
                <a:ext cx="1382975" cy="18477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725" name="Google Shape;725;p33"/>
          <p:cNvGrpSpPr/>
          <p:nvPr/>
        </p:nvGrpSpPr>
        <p:grpSpPr>
          <a:xfrm>
            <a:off x="3152225" y="1429805"/>
            <a:ext cx="2980275" cy="2959155"/>
            <a:chOff x="3152225" y="1429805"/>
            <a:chExt cx="2980275" cy="2959155"/>
          </a:xfrm>
        </p:grpSpPr>
        <p:sp>
          <p:nvSpPr>
            <p:cNvPr id="726" name="Google Shape;726;p33"/>
            <p:cNvSpPr/>
            <p:nvPr/>
          </p:nvSpPr>
          <p:spPr>
            <a:xfrm>
              <a:off x="3152225" y="1429805"/>
              <a:ext cx="2899500" cy="2899500"/>
            </a:xfrm>
            <a:prstGeom prst="pie">
              <a:avLst>
                <a:gd fmla="val 10812885" name="adj1"/>
                <a:gd fmla="val 16200000" name="adj2"/>
              </a:avLst>
            </a:prstGeom>
            <a:solidFill>
              <a:srgbClr val="DAF0F7"/>
            </a:solidFill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33"/>
            <p:cNvSpPr/>
            <p:nvPr/>
          </p:nvSpPr>
          <p:spPr>
            <a:xfrm flipH="1">
              <a:off x="3233000" y="1429805"/>
              <a:ext cx="2899500" cy="2899500"/>
            </a:xfrm>
            <a:prstGeom prst="pie">
              <a:avLst>
                <a:gd fmla="val 10812885" name="adj1"/>
                <a:gd fmla="val 16200000" name="adj2"/>
              </a:avLst>
            </a:prstGeom>
            <a:solidFill>
              <a:srgbClr val="6A8EC9"/>
            </a:solidFill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33"/>
            <p:cNvSpPr/>
            <p:nvPr/>
          </p:nvSpPr>
          <p:spPr>
            <a:xfrm flipH="1" rot="10800000">
              <a:off x="3152225" y="1489459"/>
              <a:ext cx="2899500" cy="2899500"/>
            </a:xfrm>
            <a:prstGeom prst="pie">
              <a:avLst>
                <a:gd fmla="val 10812885" name="adj1"/>
                <a:gd fmla="val 16200000" name="adj2"/>
              </a:avLst>
            </a:prstGeom>
            <a:solidFill>
              <a:srgbClr val="6A8EC9"/>
            </a:solidFill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33"/>
            <p:cNvSpPr/>
            <p:nvPr/>
          </p:nvSpPr>
          <p:spPr>
            <a:xfrm rot="10800000">
              <a:off x="3233000" y="1489459"/>
              <a:ext cx="2899500" cy="2899500"/>
            </a:xfrm>
            <a:prstGeom prst="pie">
              <a:avLst>
                <a:gd fmla="val 10812885" name="adj1"/>
                <a:gd fmla="val 16200000" name="adj2"/>
              </a:avLst>
            </a:prstGeom>
            <a:solidFill>
              <a:srgbClr val="DAF0F7"/>
            </a:solidFill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30" name="Google Shape;730;p33"/>
          <p:cNvGrpSpPr/>
          <p:nvPr/>
        </p:nvGrpSpPr>
        <p:grpSpPr>
          <a:xfrm>
            <a:off x="432187" y="373275"/>
            <a:ext cx="4647046" cy="716175"/>
            <a:chOff x="450005" y="373275"/>
            <a:chExt cx="8400300" cy="716175"/>
          </a:xfrm>
        </p:grpSpPr>
        <p:sp>
          <p:nvSpPr>
            <p:cNvPr id="731" name="Google Shape;731;p33"/>
            <p:cNvSpPr txBox="1"/>
            <p:nvPr/>
          </p:nvSpPr>
          <p:spPr>
            <a:xfrm>
              <a:off x="450005" y="373275"/>
              <a:ext cx="84003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3100">
                  <a:solidFill>
                    <a:srgbClr val="6A8EC9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USE </a:t>
              </a:r>
              <a:r>
                <a:rPr lang="ru" sz="3100">
                  <a:solidFill>
                    <a:srgbClr val="1F2E35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INFOGRAPHICS</a:t>
              </a:r>
              <a:endParaRPr sz="3100">
                <a:solidFill>
                  <a:srgbClr val="1F2E35"/>
                </a:solidFill>
                <a:latin typeface="Open Sans Medium"/>
                <a:ea typeface="Open Sans Medium"/>
                <a:cs typeface="Open Sans Medium"/>
                <a:sym typeface="Open Sans Medium"/>
              </a:endParaRPr>
            </a:p>
          </p:txBody>
        </p:sp>
        <p:cxnSp>
          <p:nvCxnSpPr>
            <p:cNvPr id="732" name="Google Shape;732;p33"/>
            <p:cNvCxnSpPr/>
            <p:nvPr/>
          </p:nvCxnSpPr>
          <p:spPr>
            <a:xfrm>
              <a:off x="466950" y="1089450"/>
              <a:ext cx="4451100" cy="0"/>
            </a:xfrm>
            <a:prstGeom prst="straightConnector1">
              <a:avLst/>
            </a:prstGeom>
            <a:noFill/>
            <a:ln cap="flat" cmpd="sng" w="19050">
              <a:solidFill>
                <a:srgbClr val="1F2E35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733" name="Google Shape;733;p33"/>
          <p:cNvSpPr/>
          <p:nvPr/>
        </p:nvSpPr>
        <p:spPr>
          <a:xfrm>
            <a:off x="4088950" y="2342575"/>
            <a:ext cx="1106700" cy="11067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p33"/>
          <p:cNvSpPr txBox="1"/>
          <p:nvPr/>
        </p:nvSpPr>
        <p:spPr>
          <a:xfrm>
            <a:off x="3681000" y="1940488"/>
            <a:ext cx="5133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</a:t>
            </a:r>
            <a:endParaRPr b="1" sz="4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5" name="Google Shape;735;p33"/>
          <p:cNvSpPr txBox="1"/>
          <p:nvPr/>
        </p:nvSpPr>
        <p:spPr>
          <a:xfrm>
            <a:off x="5125625" y="1940488"/>
            <a:ext cx="5133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</a:t>
            </a:r>
            <a:endParaRPr b="1" sz="4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6" name="Google Shape;736;p33"/>
          <p:cNvSpPr txBox="1"/>
          <p:nvPr/>
        </p:nvSpPr>
        <p:spPr>
          <a:xfrm>
            <a:off x="3681000" y="3252813"/>
            <a:ext cx="5133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</a:t>
            </a:r>
            <a:endParaRPr b="1" sz="4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37" name="Google Shape;737;p33"/>
          <p:cNvSpPr txBox="1"/>
          <p:nvPr/>
        </p:nvSpPr>
        <p:spPr>
          <a:xfrm>
            <a:off x="5125625" y="3252813"/>
            <a:ext cx="513300" cy="6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4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</a:t>
            </a:r>
            <a:endParaRPr b="1" sz="4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738" name="Google Shape;738;p33"/>
          <p:cNvGrpSpPr/>
          <p:nvPr/>
        </p:nvGrpSpPr>
        <p:grpSpPr>
          <a:xfrm>
            <a:off x="450000" y="1452025"/>
            <a:ext cx="2359500" cy="1411200"/>
            <a:chOff x="450000" y="1452025"/>
            <a:chExt cx="2359500" cy="1411200"/>
          </a:xfrm>
        </p:grpSpPr>
        <p:sp>
          <p:nvSpPr>
            <p:cNvPr id="739" name="Google Shape;739;p33"/>
            <p:cNvSpPr/>
            <p:nvPr/>
          </p:nvSpPr>
          <p:spPr>
            <a:xfrm>
              <a:off x="450000" y="1452025"/>
              <a:ext cx="2359500" cy="1411200"/>
            </a:xfrm>
            <a:prstGeom prst="rect">
              <a:avLst/>
            </a:prstGeom>
            <a:solidFill>
              <a:srgbClr val="EFF1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40" name="Google Shape;740;p33"/>
            <p:cNvGrpSpPr/>
            <p:nvPr/>
          </p:nvGrpSpPr>
          <p:grpSpPr>
            <a:xfrm>
              <a:off x="605239" y="1623182"/>
              <a:ext cx="2019786" cy="885586"/>
              <a:chOff x="428839" y="1902639"/>
              <a:chExt cx="2019786" cy="885586"/>
            </a:xfrm>
          </p:grpSpPr>
          <p:sp>
            <p:nvSpPr>
              <p:cNvPr id="741" name="Google Shape;741;p33"/>
              <p:cNvSpPr txBox="1"/>
              <p:nvPr/>
            </p:nvSpPr>
            <p:spPr>
              <a:xfrm>
                <a:off x="428839" y="1902639"/>
                <a:ext cx="1812900" cy="27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800">
                    <a:solidFill>
                      <a:srgbClr val="1F2E3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Strengths</a:t>
                </a:r>
                <a:endParaRPr b="1" sz="18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42" name="Google Shape;742;p33"/>
              <p:cNvSpPr txBox="1"/>
              <p:nvPr/>
            </p:nvSpPr>
            <p:spPr>
              <a:xfrm>
                <a:off x="434125" y="2280325"/>
                <a:ext cx="2014500" cy="507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1F2E3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These are the internal attributes or resources that provide a competitive advantage.</a:t>
                </a:r>
                <a:endParaRPr sz="10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grpSp>
        <p:nvGrpSpPr>
          <p:cNvPr id="743" name="Google Shape;743;p33"/>
          <p:cNvGrpSpPr/>
          <p:nvPr/>
        </p:nvGrpSpPr>
        <p:grpSpPr>
          <a:xfrm>
            <a:off x="450000" y="2959900"/>
            <a:ext cx="2359500" cy="1411200"/>
            <a:chOff x="450000" y="1452025"/>
            <a:chExt cx="2359500" cy="1411200"/>
          </a:xfrm>
        </p:grpSpPr>
        <p:sp>
          <p:nvSpPr>
            <p:cNvPr id="744" name="Google Shape;744;p33"/>
            <p:cNvSpPr/>
            <p:nvPr/>
          </p:nvSpPr>
          <p:spPr>
            <a:xfrm>
              <a:off x="450000" y="1452025"/>
              <a:ext cx="2359500" cy="1411200"/>
            </a:xfrm>
            <a:prstGeom prst="rect">
              <a:avLst/>
            </a:prstGeom>
            <a:solidFill>
              <a:srgbClr val="EFF1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745" name="Google Shape;745;p33"/>
            <p:cNvGrpSpPr/>
            <p:nvPr/>
          </p:nvGrpSpPr>
          <p:grpSpPr>
            <a:xfrm>
              <a:off x="605239" y="1623182"/>
              <a:ext cx="2019786" cy="1062586"/>
              <a:chOff x="428839" y="1902639"/>
              <a:chExt cx="2019786" cy="1062586"/>
            </a:xfrm>
          </p:grpSpPr>
          <p:sp>
            <p:nvSpPr>
              <p:cNvPr id="746" name="Google Shape;746;p33"/>
              <p:cNvSpPr txBox="1"/>
              <p:nvPr/>
            </p:nvSpPr>
            <p:spPr>
              <a:xfrm>
                <a:off x="428839" y="1902639"/>
                <a:ext cx="1812900" cy="27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 sz="1800">
                    <a:solidFill>
                      <a:srgbClr val="1F2E3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Opportunities</a:t>
                </a:r>
                <a:endParaRPr b="1" sz="18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747" name="Google Shape;747;p33"/>
              <p:cNvSpPr txBox="1"/>
              <p:nvPr/>
            </p:nvSpPr>
            <p:spPr>
              <a:xfrm>
                <a:off x="434125" y="2280325"/>
                <a:ext cx="2014500" cy="684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1F2E3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Opportunities represent external conditions that the organization can capitalize on to grow or improve performance.</a:t>
                </a:r>
                <a:endParaRPr sz="10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sp>
        <p:nvSpPr>
          <p:cNvPr id="748" name="Google Shape;748;p33"/>
          <p:cNvSpPr/>
          <p:nvPr/>
        </p:nvSpPr>
        <p:spPr>
          <a:xfrm>
            <a:off x="6370500" y="1452025"/>
            <a:ext cx="2359500" cy="1411200"/>
          </a:xfrm>
          <a:prstGeom prst="rect">
            <a:avLst/>
          </a:prstGeom>
          <a:solidFill>
            <a:srgbClr val="EFF1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49" name="Google Shape;749;p33"/>
          <p:cNvGrpSpPr/>
          <p:nvPr/>
        </p:nvGrpSpPr>
        <p:grpSpPr>
          <a:xfrm>
            <a:off x="6665625" y="1623182"/>
            <a:ext cx="1879889" cy="885593"/>
            <a:chOff x="6665625" y="1699382"/>
            <a:chExt cx="1879889" cy="885593"/>
          </a:xfrm>
        </p:grpSpPr>
        <p:sp>
          <p:nvSpPr>
            <p:cNvPr id="750" name="Google Shape;750;p33"/>
            <p:cNvSpPr txBox="1"/>
            <p:nvPr/>
          </p:nvSpPr>
          <p:spPr>
            <a:xfrm>
              <a:off x="6732614" y="1699382"/>
              <a:ext cx="18129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Weaknesses</a:t>
              </a:r>
              <a:endParaRPr b="1" sz="18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51" name="Google Shape;751;p33"/>
            <p:cNvSpPr txBox="1"/>
            <p:nvPr/>
          </p:nvSpPr>
          <p:spPr>
            <a:xfrm>
              <a:off x="6665625" y="2077075"/>
              <a:ext cx="18798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These are internal limitations or areas that require improvement.</a:t>
              </a:r>
              <a:endParaRPr sz="10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752" name="Google Shape;752;p33"/>
          <p:cNvSpPr/>
          <p:nvPr/>
        </p:nvSpPr>
        <p:spPr>
          <a:xfrm>
            <a:off x="6370500" y="2959900"/>
            <a:ext cx="2359500" cy="1411200"/>
          </a:xfrm>
          <a:prstGeom prst="rect">
            <a:avLst/>
          </a:prstGeom>
          <a:solidFill>
            <a:srgbClr val="EFF1F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753" name="Google Shape;753;p33"/>
          <p:cNvGrpSpPr/>
          <p:nvPr/>
        </p:nvGrpSpPr>
        <p:grpSpPr>
          <a:xfrm>
            <a:off x="6665625" y="3131057"/>
            <a:ext cx="1879889" cy="1062593"/>
            <a:chOff x="568725" y="1978839"/>
            <a:chExt cx="1879889" cy="1062593"/>
          </a:xfrm>
        </p:grpSpPr>
        <p:sp>
          <p:nvSpPr>
            <p:cNvPr id="754" name="Google Shape;754;p33"/>
            <p:cNvSpPr txBox="1"/>
            <p:nvPr/>
          </p:nvSpPr>
          <p:spPr>
            <a:xfrm>
              <a:off x="635714" y="1978839"/>
              <a:ext cx="18129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Threats</a:t>
              </a:r>
              <a:endParaRPr b="1" sz="18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55" name="Google Shape;755;p33"/>
            <p:cNvSpPr txBox="1"/>
            <p:nvPr/>
          </p:nvSpPr>
          <p:spPr>
            <a:xfrm>
              <a:off x="568725" y="2356532"/>
              <a:ext cx="1879800" cy="68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0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Threats are external </a:t>
              </a:r>
              <a:endParaRPr sz="10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challenges that could hinder the organization's success or create risks.</a:t>
              </a:r>
              <a:endParaRPr sz="10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756" name="Google Shape;756;p33"/>
          <p:cNvSpPr txBox="1"/>
          <p:nvPr/>
        </p:nvSpPr>
        <p:spPr>
          <a:xfrm>
            <a:off x="7869608" y="4804787"/>
            <a:ext cx="860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rPr>
              <a:t>Slide 21/30</a:t>
            </a:r>
            <a:endParaRPr sz="1000">
              <a:solidFill>
                <a:srgbClr val="8A8C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0" name="Shape 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1" name="Google Shape;761;p34"/>
          <p:cNvPicPr preferRelativeResize="0"/>
          <p:nvPr/>
        </p:nvPicPr>
        <p:blipFill rotWithShape="1">
          <a:blip r:embed="rId3">
            <a:alphaModFix/>
          </a:blip>
          <a:srcRect b="17586" l="3025" r="0" t="0"/>
          <a:stretch/>
        </p:blipFill>
        <p:spPr>
          <a:xfrm flipH="1">
            <a:off x="7738950" y="3286775"/>
            <a:ext cx="1405050" cy="1857849"/>
          </a:xfrm>
          <a:prstGeom prst="rect">
            <a:avLst/>
          </a:prstGeom>
          <a:noFill/>
          <a:ln cap="flat" cmpd="sng" w="9525">
            <a:solidFill>
              <a:srgbClr val="F8F9FC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762" name="Google Shape;762;p34"/>
          <p:cNvPicPr preferRelativeResize="0"/>
          <p:nvPr/>
        </p:nvPicPr>
        <p:blipFill rotWithShape="1">
          <a:blip r:embed="rId4">
            <a:alphaModFix/>
          </a:blip>
          <a:srcRect b="1219" l="1229" r="1219" t="1229"/>
          <a:stretch/>
        </p:blipFill>
        <p:spPr>
          <a:xfrm>
            <a:off x="-5384" y="0"/>
            <a:ext cx="3681169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63" name="Google Shape;763;p34"/>
          <p:cNvGrpSpPr/>
          <p:nvPr/>
        </p:nvGrpSpPr>
        <p:grpSpPr>
          <a:xfrm>
            <a:off x="4295701" y="104250"/>
            <a:ext cx="4434300" cy="3776422"/>
            <a:chOff x="1004151" y="104250"/>
            <a:chExt cx="4434300" cy="3776422"/>
          </a:xfrm>
        </p:grpSpPr>
        <p:sp>
          <p:nvSpPr>
            <p:cNvPr id="764" name="Google Shape;764;p34"/>
            <p:cNvSpPr txBox="1"/>
            <p:nvPr/>
          </p:nvSpPr>
          <p:spPr>
            <a:xfrm>
              <a:off x="2787576" y="104250"/>
              <a:ext cx="2650800" cy="186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2100">
                  <a:solidFill>
                    <a:srgbClr val="6A8EC9"/>
                  </a:solidFill>
                  <a:latin typeface="Open Sans"/>
                  <a:ea typeface="Open Sans"/>
                  <a:cs typeface="Open Sans"/>
                  <a:sym typeface="Open Sans"/>
                </a:rPr>
                <a:t>05</a:t>
              </a:r>
              <a:endParaRPr b="1" sz="12100">
                <a:solidFill>
                  <a:srgbClr val="6A8EC9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765" name="Google Shape;765;p34"/>
            <p:cNvCxnSpPr/>
            <p:nvPr/>
          </p:nvCxnSpPr>
          <p:spPr>
            <a:xfrm>
              <a:off x="3133850" y="2145325"/>
              <a:ext cx="2304600" cy="0"/>
            </a:xfrm>
            <a:prstGeom prst="straightConnector1">
              <a:avLst/>
            </a:prstGeom>
            <a:noFill/>
            <a:ln cap="flat" cmpd="sng" w="19050">
              <a:solidFill>
                <a:srgbClr val="1F2E35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766" name="Google Shape;766;p34"/>
            <p:cNvSpPr txBox="1"/>
            <p:nvPr/>
          </p:nvSpPr>
          <p:spPr>
            <a:xfrm>
              <a:off x="1004151" y="2316075"/>
              <a:ext cx="44343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40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Business Model</a:t>
              </a:r>
              <a:endParaRPr b="1" sz="40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767" name="Google Shape;767;p34"/>
            <p:cNvSpPr txBox="1"/>
            <p:nvPr/>
          </p:nvSpPr>
          <p:spPr>
            <a:xfrm>
              <a:off x="2340344" y="3222772"/>
              <a:ext cx="3098100" cy="6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9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Briefly describe what this </a:t>
              </a:r>
              <a:endParaRPr sz="19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9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chapter will cover</a:t>
              </a:r>
              <a:endParaRPr sz="19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768" name="Google Shape;768;p34"/>
          <p:cNvPicPr preferRelativeResize="0"/>
          <p:nvPr/>
        </p:nvPicPr>
        <p:blipFill rotWithShape="1">
          <a:blip r:embed="rId5">
            <a:alphaModFix/>
          </a:blip>
          <a:srcRect b="0" l="0" r="1574" t="15697"/>
          <a:stretch/>
        </p:blipFill>
        <p:spPr>
          <a:xfrm flipH="1">
            <a:off x="0" y="2"/>
            <a:ext cx="1382975" cy="1847725"/>
          </a:xfrm>
          <a:prstGeom prst="rect">
            <a:avLst/>
          </a:prstGeom>
          <a:noFill/>
          <a:ln>
            <a:noFill/>
          </a:ln>
        </p:spPr>
      </p:pic>
      <p:sp>
        <p:nvSpPr>
          <p:cNvPr id="769" name="Google Shape;769;p34"/>
          <p:cNvSpPr txBox="1"/>
          <p:nvPr/>
        </p:nvSpPr>
        <p:spPr>
          <a:xfrm>
            <a:off x="7869608" y="4804787"/>
            <a:ext cx="860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rPr>
              <a:t>Slide 22/30</a:t>
            </a:r>
            <a:endParaRPr sz="1000">
              <a:solidFill>
                <a:srgbClr val="8A8C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4" name="Google Shape;774;p35"/>
          <p:cNvPicPr preferRelativeResize="0"/>
          <p:nvPr/>
        </p:nvPicPr>
        <p:blipFill rotWithShape="1">
          <a:blip r:embed="rId3">
            <a:alphaModFix/>
          </a:blip>
          <a:srcRect b="17586" l="3025" r="0" t="0"/>
          <a:stretch/>
        </p:blipFill>
        <p:spPr>
          <a:xfrm>
            <a:off x="-2600" y="3286775"/>
            <a:ext cx="1405050" cy="18578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75" name="Google Shape;775;p35"/>
          <p:cNvGrpSpPr/>
          <p:nvPr/>
        </p:nvGrpSpPr>
        <p:grpSpPr>
          <a:xfrm>
            <a:off x="432175" y="373275"/>
            <a:ext cx="4692408" cy="716175"/>
            <a:chOff x="450005" y="373275"/>
            <a:chExt cx="8400300" cy="716175"/>
          </a:xfrm>
        </p:grpSpPr>
        <p:sp>
          <p:nvSpPr>
            <p:cNvPr id="776" name="Google Shape;776;p35"/>
            <p:cNvSpPr txBox="1"/>
            <p:nvPr/>
          </p:nvSpPr>
          <p:spPr>
            <a:xfrm>
              <a:off x="450005" y="373275"/>
              <a:ext cx="84003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3100">
                  <a:solidFill>
                    <a:srgbClr val="6A8EC9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DESCRIBE </a:t>
              </a:r>
              <a:r>
                <a:rPr lang="ru" sz="3100">
                  <a:solidFill>
                    <a:srgbClr val="1F2E35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YOUR GOALS</a:t>
              </a:r>
              <a:endParaRPr sz="3100">
                <a:solidFill>
                  <a:srgbClr val="1F2E35"/>
                </a:solidFill>
                <a:latin typeface="Open Sans Medium"/>
                <a:ea typeface="Open Sans Medium"/>
                <a:cs typeface="Open Sans Medium"/>
                <a:sym typeface="Open Sans Medium"/>
              </a:endParaRPr>
            </a:p>
          </p:txBody>
        </p:sp>
        <p:cxnSp>
          <p:nvCxnSpPr>
            <p:cNvPr id="777" name="Google Shape;777;p35"/>
            <p:cNvCxnSpPr/>
            <p:nvPr/>
          </p:nvCxnSpPr>
          <p:spPr>
            <a:xfrm>
              <a:off x="466950" y="1089450"/>
              <a:ext cx="4451100" cy="0"/>
            </a:xfrm>
            <a:prstGeom prst="straightConnector1">
              <a:avLst/>
            </a:prstGeom>
            <a:noFill/>
            <a:ln cap="flat" cmpd="sng" w="19050">
              <a:solidFill>
                <a:srgbClr val="1F2E35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778" name="Google Shape;778;p35"/>
          <p:cNvGrpSpPr/>
          <p:nvPr/>
        </p:nvGrpSpPr>
        <p:grpSpPr>
          <a:xfrm>
            <a:off x="5462841" y="0"/>
            <a:ext cx="3681169" cy="5143501"/>
            <a:chOff x="5462841" y="0"/>
            <a:chExt cx="3681169" cy="5143501"/>
          </a:xfrm>
        </p:grpSpPr>
        <p:pic>
          <p:nvPicPr>
            <p:cNvPr id="779" name="Google Shape;779;p35"/>
            <p:cNvPicPr preferRelativeResize="0"/>
            <p:nvPr/>
          </p:nvPicPr>
          <p:blipFill rotWithShape="1">
            <a:blip r:embed="rId4">
              <a:alphaModFix/>
            </a:blip>
            <a:srcRect b="709" l="709" r="709" t="709"/>
            <a:stretch/>
          </p:blipFill>
          <p:spPr>
            <a:xfrm>
              <a:off x="5462841" y="0"/>
              <a:ext cx="3681169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0" name="Google Shape;780;p35"/>
            <p:cNvPicPr preferRelativeResize="0"/>
            <p:nvPr/>
          </p:nvPicPr>
          <p:blipFill rotWithShape="1">
            <a:blip r:embed="rId5">
              <a:alphaModFix/>
            </a:blip>
            <a:srcRect b="0" l="0" r="1574" t="15697"/>
            <a:stretch/>
          </p:blipFill>
          <p:spPr>
            <a:xfrm>
              <a:off x="7761025" y="2"/>
              <a:ext cx="1382975" cy="184772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781" name="Google Shape;781;p35"/>
          <p:cNvSpPr txBox="1"/>
          <p:nvPr/>
        </p:nvSpPr>
        <p:spPr>
          <a:xfrm>
            <a:off x="7869608" y="4804787"/>
            <a:ext cx="860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Slide 23/30</a:t>
            </a:r>
            <a:endParaRPr sz="1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782" name="Google Shape;782;p35"/>
          <p:cNvGrpSpPr/>
          <p:nvPr/>
        </p:nvGrpSpPr>
        <p:grpSpPr>
          <a:xfrm>
            <a:off x="437158" y="1669150"/>
            <a:ext cx="1812900" cy="1296050"/>
            <a:chOff x="437158" y="1669150"/>
            <a:chExt cx="1812900" cy="1296050"/>
          </a:xfrm>
        </p:grpSpPr>
        <p:pic>
          <p:nvPicPr>
            <p:cNvPr id="783" name="Google Shape;783;p3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45477" y="1669150"/>
              <a:ext cx="399975" cy="3321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4" name="Google Shape;784;p35"/>
            <p:cNvSpPr txBox="1"/>
            <p:nvPr/>
          </p:nvSpPr>
          <p:spPr>
            <a:xfrm>
              <a:off x="437158" y="2180173"/>
              <a:ext cx="18129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300">
                  <a:solidFill>
                    <a:srgbClr val="6A8EC9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Goal 1</a:t>
              </a:r>
              <a:endParaRPr sz="2300">
                <a:solidFill>
                  <a:srgbClr val="6A8EC9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  <p:sp>
          <p:nvSpPr>
            <p:cNvPr id="785" name="Google Shape;785;p35"/>
            <p:cNvSpPr txBox="1"/>
            <p:nvPr/>
          </p:nvSpPr>
          <p:spPr>
            <a:xfrm>
              <a:off x="437158" y="2595900"/>
              <a:ext cx="1812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Briefly but clearly tell about your goals</a:t>
              </a:r>
              <a:endParaRPr sz="12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786" name="Google Shape;786;p35"/>
          <p:cNvGrpSpPr/>
          <p:nvPr/>
        </p:nvGrpSpPr>
        <p:grpSpPr>
          <a:xfrm>
            <a:off x="2976816" y="1651325"/>
            <a:ext cx="1812900" cy="1313875"/>
            <a:chOff x="2976816" y="1651325"/>
            <a:chExt cx="1812900" cy="1313875"/>
          </a:xfrm>
        </p:grpSpPr>
        <p:pic>
          <p:nvPicPr>
            <p:cNvPr id="787" name="Google Shape;787;p3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976816" y="1651325"/>
              <a:ext cx="353218" cy="3499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8" name="Google Shape;788;p35"/>
            <p:cNvSpPr txBox="1"/>
            <p:nvPr/>
          </p:nvSpPr>
          <p:spPr>
            <a:xfrm>
              <a:off x="2976816" y="2180173"/>
              <a:ext cx="18129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300">
                  <a:solidFill>
                    <a:srgbClr val="6A8EC9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Goal 2</a:t>
              </a:r>
              <a:endParaRPr sz="2300">
                <a:solidFill>
                  <a:srgbClr val="6A8EC9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  <p:sp>
          <p:nvSpPr>
            <p:cNvPr id="789" name="Google Shape;789;p35"/>
            <p:cNvSpPr txBox="1"/>
            <p:nvPr/>
          </p:nvSpPr>
          <p:spPr>
            <a:xfrm>
              <a:off x="2976816" y="2595900"/>
              <a:ext cx="1812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Briefly but clearly tell about your goals</a:t>
              </a:r>
              <a:endParaRPr sz="12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790" name="Google Shape;790;p35"/>
          <p:cNvGrpSpPr/>
          <p:nvPr/>
        </p:nvGrpSpPr>
        <p:grpSpPr>
          <a:xfrm>
            <a:off x="437158" y="3370575"/>
            <a:ext cx="1812900" cy="1312676"/>
            <a:chOff x="437158" y="3370575"/>
            <a:chExt cx="1812900" cy="1312676"/>
          </a:xfrm>
        </p:grpSpPr>
        <p:pic>
          <p:nvPicPr>
            <p:cNvPr id="791" name="Google Shape;791;p3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50000" y="3370575"/>
              <a:ext cx="387183" cy="3664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2" name="Google Shape;792;p35"/>
            <p:cNvSpPr txBox="1"/>
            <p:nvPr/>
          </p:nvSpPr>
          <p:spPr>
            <a:xfrm>
              <a:off x="437158" y="3898224"/>
              <a:ext cx="18129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300">
                  <a:solidFill>
                    <a:srgbClr val="6A8EC9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Goal 3</a:t>
              </a:r>
              <a:endParaRPr sz="2300">
                <a:solidFill>
                  <a:srgbClr val="6A8EC9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  <p:sp>
          <p:nvSpPr>
            <p:cNvPr id="793" name="Google Shape;793;p35"/>
            <p:cNvSpPr txBox="1"/>
            <p:nvPr/>
          </p:nvSpPr>
          <p:spPr>
            <a:xfrm>
              <a:off x="437158" y="4313951"/>
              <a:ext cx="1812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Briefly but clearly tell about your goals</a:t>
              </a:r>
              <a:endParaRPr sz="12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794" name="Google Shape;794;p35"/>
          <p:cNvGrpSpPr/>
          <p:nvPr/>
        </p:nvGrpSpPr>
        <p:grpSpPr>
          <a:xfrm>
            <a:off x="2976833" y="3395112"/>
            <a:ext cx="1812900" cy="1288139"/>
            <a:chOff x="2976833" y="3395112"/>
            <a:chExt cx="1812900" cy="1288139"/>
          </a:xfrm>
        </p:grpSpPr>
        <p:pic>
          <p:nvPicPr>
            <p:cNvPr id="795" name="Google Shape;795;p35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999699" y="3395112"/>
              <a:ext cx="353200" cy="34191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6" name="Google Shape;796;p35"/>
            <p:cNvSpPr txBox="1"/>
            <p:nvPr/>
          </p:nvSpPr>
          <p:spPr>
            <a:xfrm>
              <a:off x="2976833" y="3898224"/>
              <a:ext cx="18129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2300">
                  <a:solidFill>
                    <a:srgbClr val="6A8EC9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Goal 4</a:t>
              </a:r>
              <a:endParaRPr sz="2300">
                <a:solidFill>
                  <a:srgbClr val="6A8EC9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  <p:sp>
          <p:nvSpPr>
            <p:cNvPr id="797" name="Google Shape;797;p35"/>
            <p:cNvSpPr txBox="1"/>
            <p:nvPr/>
          </p:nvSpPr>
          <p:spPr>
            <a:xfrm>
              <a:off x="2976833" y="4313951"/>
              <a:ext cx="1812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Briefly but clearly tell about your goals</a:t>
              </a:r>
              <a:endParaRPr sz="12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1" name="Shape 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2" name="Google Shape;802;p36"/>
          <p:cNvGrpSpPr/>
          <p:nvPr/>
        </p:nvGrpSpPr>
        <p:grpSpPr>
          <a:xfrm>
            <a:off x="6306" y="-610"/>
            <a:ext cx="9131388" cy="5144720"/>
            <a:chOff x="-3533" y="-5"/>
            <a:chExt cx="9131388" cy="5144720"/>
          </a:xfrm>
        </p:grpSpPr>
        <p:grpSp>
          <p:nvGrpSpPr>
            <p:cNvPr id="803" name="Google Shape;803;p36"/>
            <p:cNvGrpSpPr/>
            <p:nvPr/>
          </p:nvGrpSpPr>
          <p:grpSpPr>
            <a:xfrm>
              <a:off x="533637" y="-5"/>
              <a:ext cx="8056676" cy="5144720"/>
              <a:chOff x="533637" y="-345375"/>
              <a:chExt cx="8056676" cy="5835000"/>
            </a:xfrm>
          </p:grpSpPr>
          <p:cxnSp>
            <p:nvCxnSpPr>
              <p:cNvPr id="804" name="Google Shape;804;p36"/>
              <p:cNvCxnSpPr/>
              <p:nvPr/>
            </p:nvCxnSpPr>
            <p:spPr>
              <a:xfrm>
                <a:off x="533637" y="-345375"/>
                <a:ext cx="0" cy="5835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05" name="Google Shape;805;p36"/>
              <p:cNvCxnSpPr/>
              <p:nvPr/>
            </p:nvCxnSpPr>
            <p:spPr>
              <a:xfrm>
                <a:off x="1607860" y="-345375"/>
                <a:ext cx="0" cy="5835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06" name="Google Shape;806;p36"/>
              <p:cNvCxnSpPr/>
              <p:nvPr/>
            </p:nvCxnSpPr>
            <p:spPr>
              <a:xfrm>
                <a:off x="1070749" y="-345375"/>
                <a:ext cx="0" cy="5835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07" name="Google Shape;807;p36"/>
              <p:cNvCxnSpPr/>
              <p:nvPr/>
            </p:nvCxnSpPr>
            <p:spPr>
              <a:xfrm>
                <a:off x="2682084" y="-345375"/>
                <a:ext cx="0" cy="5835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08" name="Google Shape;808;p36"/>
              <p:cNvCxnSpPr/>
              <p:nvPr/>
            </p:nvCxnSpPr>
            <p:spPr>
              <a:xfrm>
                <a:off x="2144972" y="-345375"/>
                <a:ext cx="0" cy="5835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09" name="Google Shape;809;p36"/>
              <p:cNvCxnSpPr/>
              <p:nvPr/>
            </p:nvCxnSpPr>
            <p:spPr>
              <a:xfrm>
                <a:off x="3756307" y="-345375"/>
                <a:ext cx="0" cy="5835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10" name="Google Shape;810;p36"/>
              <p:cNvCxnSpPr/>
              <p:nvPr/>
            </p:nvCxnSpPr>
            <p:spPr>
              <a:xfrm>
                <a:off x="3219196" y="-345375"/>
                <a:ext cx="0" cy="5835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11" name="Google Shape;811;p36"/>
              <p:cNvCxnSpPr/>
              <p:nvPr/>
            </p:nvCxnSpPr>
            <p:spPr>
              <a:xfrm>
                <a:off x="4830531" y="-345375"/>
                <a:ext cx="0" cy="5835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12" name="Google Shape;812;p36"/>
              <p:cNvCxnSpPr/>
              <p:nvPr/>
            </p:nvCxnSpPr>
            <p:spPr>
              <a:xfrm>
                <a:off x="4293419" y="-345375"/>
                <a:ext cx="0" cy="5835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13" name="Google Shape;813;p36"/>
              <p:cNvCxnSpPr/>
              <p:nvPr/>
            </p:nvCxnSpPr>
            <p:spPr>
              <a:xfrm>
                <a:off x="5904754" y="-345375"/>
                <a:ext cx="0" cy="5835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14" name="Google Shape;814;p36"/>
              <p:cNvCxnSpPr/>
              <p:nvPr/>
            </p:nvCxnSpPr>
            <p:spPr>
              <a:xfrm>
                <a:off x="5367643" y="-345375"/>
                <a:ext cx="0" cy="5835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15" name="Google Shape;815;p36"/>
              <p:cNvCxnSpPr/>
              <p:nvPr/>
            </p:nvCxnSpPr>
            <p:spPr>
              <a:xfrm>
                <a:off x="6978978" y="-345375"/>
                <a:ext cx="0" cy="5835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16" name="Google Shape;816;p36"/>
              <p:cNvCxnSpPr/>
              <p:nvPr/>
            </p:nvCxnSpPr>
            <p:spPr>
              <a:xfrm>
                <a:off x="6441866" y="-345375"/>
                <a:ext cx="0" cy="5835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17" name="Google Shape;817;p36"/>
              <p:cNvCxnSpPr/>
              <p:nvPr/>
            </p:nvCxnSpPr>
            <p:spPr>
              <a:xfrm>
                <a:off x="8053201" y="-345375"/>
                <a:ext cx="0" cy="5835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18" name="Google Shape;818;p36"/>
              <p:cNvCxnSpPr/>
              <p:nvPr/>
            </p:nvCxnSpPr>
            <p:spPr>
              <a:xfrm>
                <a:off x="7516090" y="-345375"/>
                <a:ext cx="0" cy="5835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19" name="Google Shape;819;p36"/>
              <p:cNvCxnSpPr/>
              <p:nvPr/>
            </p:nvCxnSpPr>
            <p:spPr>
              <a:xfrm>
                <a:off x="8590313" y="-345375"/>
                <a:ext cx="0" cy="58350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grpSp>
          <p:nvGrpSpPr>
            <p:cNvPr id="820" name="Google Shape;820;p36"/>
            <p:cNvGrpSpPr/>
            <p:nvPr/>
          </p:nvGrpSpPr>
          <p:grpSpPr>
            <a:xfrm>
              <a:off x="-3533" y="467693"/>
              <a:ext cx="9131388" cy="4209239"/>
              <a:chOff x="-712775" y="467693"/>
              <a:chExt cx="10549200" cy="4209239"/>
            </a:xfrm>
          </p:grpSpPr>
          <p:cxnSp>
            <p:nvCxnSpPr>
              <p:cNvPr id="821" name="Google Shape;821;p36"/>
              <p:cNvCxnSpPr/>
              <p:nvPr/>
            </p:nvCxnSpPr>
            <p:spPr>
              <a:xfrm>
                <a:off x="4561825" y="-4806907"/>
                <a:ext cx="0" cy="10549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22" name="Google Shape;822;p36"/>
              <p:cNvCxnSpPr/>
              <p:nvPr/>
            </p:nvCxnSpPr>
            <p:spPr>
              <a:xfrm>
                <a:off x="4561825" y="-4339214"/>
                <a:ext cx="0" cy="10549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23" name="Google Shape;823;p36"/>
              <p:cNvCxnSpPr/>
              <p:nvPr/>
            </p:nvCxnSpPr>
            <p:spPr>
              <a:xfrm>
                <a:off x="4561825" y="-3403827"/>
                <a:ext cx="0" cy="10549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24" name="Google Shape;824;p36"/>
              <p:cNvCxnSpPr/>
              <p:nvPr/>
            </p:nvCxnSpPr>
            <p:spPr>
              <a:xfrm>
                <a:off x="4561825" y="-3871520"/>
                <a:ext cx="0" cy="10549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25" name="Google Shape;825;p36"/>
              <p:cNvCxnSpPr/>
              <p:nvPr/>
            </p:nvCxnSpPr>
            <p:spPr>
              <a:xfrm>
                <a:off x="4561825" y="-2936134"/>
                <a:ext cx="0" cy="10549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26" name="Google Shape;826;p36"/>
              <p:cNvCxnSpPr/>
              <p:nvPr/>
            </p:nvCxnSpPr>
            <p:spPr>
              <a:xfrm>
                <a:off x="4561825" y="-2000748"/>
                <a:ext cx="0" cy="10549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27" name="Google Shape;827;p36"/>
              <p:cNvCxnSpPr/>
              <p:nvPr/>
            </p:nvCxnSpPr>
            <p:spPr>
              <a:xfrm>
                <a:off x="4561825" y="-2468441"/>
                <a:ext cx="0" cy="10549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28" name="Google Shape;828;p36"/>
              <p:cNvCxnSpPr/>
              <p:nvPr/>
            </p:nvCxnSpPr>
            <p:spPr>
              <a:xfrm>
                <a:off x="4561825" y="-1533055"/>
                <a:ext cx="0" cy="10549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29" name="Google Shape;829;p36"/>
              <p:cNvCxnSpPr/>
              <p:nvPr/>
            </p:nvCxnSpPr>
            <p:spPr>
              <a:xfrm>
                <a:off x="4561825" y="-597668"/>
                <a:ext cx="0" cy="10549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830" name="Google Shape;830;p36"/>
              <p:cNvCxnSpPr/>
              <p:nvPr/>
            </p:nvCxnSpPr>
            <p:spPr>
              <a:xfrm>
                <a:off x="4561825" y="-1065361"/>
                <a:ext cx="0" cy="105492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F8F9FC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</p:grpSp>
      <p:grpSp>
        <p:nvGrpSpPr>
          <p:cNvPr id="831" name="Google Shape;831;p36"/>
          <p:cNvGrpSpPr/>
          <p:nvPr/>
        </p:nvGrpSpPr>
        <p:grpSpPr>
          <a:xfrm flipH="1">
            <a:off x="-2600" y="0"/>
            <a:ext cx="9146600" cy="5144624"/>
            <a:chOff x="-2600" y="0"/>
            <a:chExt cx="9146600" cy="5144624"/>
          </a:xfrm>
        </p:grpSpPr>
        <p:pic>
          <p:nvPicPr>
            <p:cNvPr id="832" name="Google Shape;832;p36"/>
            <p:cNvPicPr preferRelativeResize="0"/>
            <p:nvPr/>
          </p:nvPicPr>
          <p:blipFill rotWithShape="1">
            <a:blip r:embed="rId3">
              <a:alphaModFix/>
            </a:blip>
            <a:srcRect b="0" l="0" r="2496" t="17348"/>
            <a:stretch/>
          </p:blipFill>
          <p:spPr>
            <a:xfrm>
              <a:off x="7738950" y="0"/>
              <a:ext cx="1405050" cy="1857849"/>
            </a:xfrm>
            <a:prstGeom prst="rect">
              <a:avLst/>
            </a:prstGeom>
            <a:noFill/>
            <a:ln cap="flat" cmpd="sng" w="9525">
              <a:solidFill>
                <a:srgbClr val="F8F9FC"/>
              </a:solidFill>
              <a:prstDash val="solid"/>
              <a:round/>
              <a:headEnd len="sm" w="sm" type="none"/>
              <a:tailEnd len="sm" w="sm" type="none"/>
            </a:ln>
          </p:spPr>
        </p:pic>
        <p:pic>
          <p:nvPicPr>
            <p:cNvPr id="833" name="Google Shape;833;p36"/>
            <p:cNvPicPr preferRelativeResize="0"/>
            <p:nvPr/>
          </p:nvPicPr>
          <p:blipFill rotWithShape="1">
            <a:blip r:embed="rId4">
              <a:alphaModFix/>
            </a:blip>
            <a:srcRect b="17586" l="3025" r="0" t="0"/>
            <a:stretch/>
          </p:blipFill>
          <p:spPr>
            <a:xfrm>
              <a:off x="-2600" y="3286775"/>
              <a:ext cx="1405050" cy="1857849"/>
            </a:xfrm>
            <a:prstGeom prst="rect">
              <a:avLst/>
            </a:prstGeom>
            <a:noFill/>
            <a:ln cap="flat" cmpd="sng" w="9525">
              <a:solidFill>
                <a:srgbClr val="F8F9FC"/>
              </a:solidFill>
              <a:prstDash val="solid"/>
              <a:round/>
              <a:headEnd len="sm" w="sm" type="none"/>
              <a:tailEnd len="sm" w="sm" type="none"/>
            </a:ln>
          </p:spPr>
        </p:pic>
      </p:grpSp>
      <p:grpSp>
        <p:nvGrpSpPr>
          <p:cNvPr id="834" name="Google Shape;834;p36"/>
          <p:cNvGrpSpPr/>
          <p:nvPr/>
        </p:nvGrpSpPr>
        <p:grpSpPr>
          <a:xfrm>
            <a:off x="432187" y="373275"/>
            <a:ext cx="4647046" cy="716175"/>
            <a:chOff x="450005" y="373275"/>
            <a:chExt cx="8400300" cy="716175"/>
          </a:xfrm>
        </p:grpSpPr>
        <p:sp>
          <p:nvSpPr>
            <p:cNvPr id="835" name="Google Shape;835;p36"/>
            <p:cNvSpPr txBox="1"/>
            <p:nvPr/>
          </p:nvSpPr>
          <p:spPr>
            <a:xfrm>
              <a:off x="450005" y="373275"/>
              <a:ext cx="84003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3100">
                  <a:solidFill>
                    <a:srgbClr val="6A8EC9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MORE</a:t>
              </a:r>
              <a:r>
                <a:rPr lang="ru" sz="3100">
                  <a:solidFill>
                    <a:srgbClr val="6A8EC9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 </a:t>
              </a:r>
              <a:r>
                <a:rPr lang="ru" sz="3100">
                  <a:solidFill>
                    <a:srgbClr val="1F2E35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INFOGRAPHICS</a:t>
              </a:r>
              <a:endParaRPr sz="3100">
                <a:solidFill>
                  <a:srgbClr val="1F2E35"/>
                </a:solidFill>
                <a:latin typeface="Open Sans Medium"/>
                <a:ea typeface="Open Sans Medium"/>
                <a:cs typeface="Open Sans Medium"/>
                <a:sym typeface="Open Sans Medium"/>
              </a:endParaRPr>
            </a:p>
          </p:txBody>
        </p:sp>
        <p:cxnSp>
          <p:nvCxnSpPr>
            <p:cNvPr id="836" name="Google Shape;836;p36"/>
            <p:cNvCxnSpPr/>
            <p:nvPr/>
          </p:nvCxnSpPr>
          <p:spPr>
            <a:xfrm>
              <a:off x="466950" y="1089450"/>
              <a:ext cx="4451100" cy="0"/>
            </a:xfrm>
            <a:prstGeom prst="straightConnector1">
              <a:avLst/>
            </a:prstGeom>
            <a:noFill/>
            <a:ln cap="flat" cmpd="sng" w="19050">
              <a:solidFill>
                <a:srgbClr val="1F2E35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837" name="Google Shape;837;p36"/>
          <p:cNvSpPr txBox="1"/>
          <p:nvPr/>
        </p:nvSpPr>
        <p:spPr>
          <a:xfrm>
            <a:off x="7869608" y="4804787"/>
            <a:ext cx="860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rPr>
              <a:t>Slide 24/30</a:t>
            </a:r>
            <a:endParaRPr sz="1000">
              <a:solidFill>
                <a:srgbClr val="8A8C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838" name="Google Shape;838;p36"/>
          <p:cNvSpPr/>
          <p:nvPr/>
        </p:nvSpPr>
        <p:spPr>
          <a:xfrm>
            <a:off x="2028450" y="2504325"/>
            <a:ext cx="165000" cy="165000"/>
          </a:xfrm>
          <a:prstGeom prst="ellipse">
            <a:avLst/>
          </a:prstGeom>
          <a:solidFill>
            <a:srgbClr val="DAF0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9" name="Google Shape;839;p36"/>
          <p:cNvSpPr/>
          <p:nvPr/>
        </p:nvSpPr>
        <p:spPr>
          <a:xfrm>
            <a:off x="6921700" y="2504325"/>
            <a:ext cx="165000" cy="165000"/>
          </a:xfrm>
          <a:prstGeom prst="ellipse">
            <a:avLst/>
          </a:prstGeom>
          <a:solidFill>
            <a:srgbClr val="DAF0F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40" name="Google Shape;840;p36"/>
          <p:cNvCxnSpPr>
            <a:stCxn id="838" idx="6"/>
            <a:endCxn id="839" idx="2"/>
          </p:cNvCxnSpPr>
          <p:nvPr/>
        </p:nvCxnSpPr>
        <p:spPr>
          <a:xfrm>
            <a:off x="2193450" y="2586825"/>
            <a:ext cx="4728300" cy="0"/>
          </a:xfrm>
          <a:prstGeom prst="straightConnector1">
            <a:avLst/>
          </a:prstGeom>
          <a:noFill/>
          <a:ln cap="flat" cmpd="sng" w="38100">
            <a:solidFill>
              <a:srgbClr val="DAF0F7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841" name="Google Shape;841;p36"/>
          <p:cNvGrpSpPr/>
          <p:nvPr/>
        </p:nvGrpSpPr>
        <p:grpSpPr>
          <a:xfrm>
            <a:off x="376170" y="1846550"/>
            <a:ext cx="2014500" cy="2326513"/>
            <a:chOff x="376170" y="1846550"/>
            <a:chExt cx="2014500" cy="2326513"/>
          </a:xfrm>
        </p:grpSpPr>
        <p:grpSp>
          <p:nvGrpSpPr>
            <p:cNvPr id="842" name="Google Shape;842;p36"/>
            <p:cNvGrpSpPr/>
            <p:nvPr/>
          </p:nvGrpSpPr>
          <p:grpSpPr>
            <a:xfrm>
              <a:off x="643170" y="1846550"/>
              <a:ext cx="1480500" cy="1480500"/>
              <a:chOff x="643175" y="1846550"/>
              <a:chExt cx="1480500" cy="1480500"/>
            </a:xfrm>
          </p:grpSpPr>
          <p:sp>
            <p:nvSpPr>
              <p:cNvPr id="843" name="Google Shape;843;p36"/>
              <p:cNvSpPr/>
              <p:nvPr/>
            </p:nvSpPr>
            <p:spPr>
              <a:xfrm>
                <a:off x="643175" y="1846550"/>
                <a:ext cx="1480500" cy="1480500"/>
              </a:xfrm>
              <a:prstGeom prst="ellipse">
                <a:avLst/>
              </a:prstGeom>
              <a:solidFill>
                <a:srgbClr val="6A8EC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844" name="Google Shape;844;p36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950150" y="2155325"/>
                <a:ext cx="866550" cy="8629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45" name="Google Shape;845;p36"/>
            <p:cNvGrpSpPr/>
            <p:nvPr/>
          </p:nvGrpSpPr>
          <p:grpSpPr>
            <a:xfrm>
              <a:off x="376170" y="3650032"/>
              <a:ext cx="2014500" cy="523031"/>
              <a:chOff x="376170" y="3650032"/>
              <a:chExt cx="2014500" cy="523031"/>
            </a:xfrm>
          </p:grpSpPr>
          <p:sp>
            <p:nvSpPr>
              <p:cNvPr id="846" name="Google Shape;846;p36"/>
              <p:cNvSpPr txBox="1"/>
              <p:nvPr/>
            </p:nvSpPr>
            <p:spPr>
              <a:xfrm>
                <a:off x="476970" y="3650032"/>
                <a:ext cx="1812900" cy="27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800">
                    <a:solidFill>
                      <a:srgbClr val="1F2E35"/>
                    </a:solidFill>
                    <a:latin typeface="Open Sans SemiBold"/>
                    <a:ea typeface="Open Sans SemiBold"/>
                    <a:cs typeface="Open Sans SemiBold"/>
                    <a:sym typeface="Open Sans SemiBold"/>
                  </a:rPr>
                  <a:t>Step 1</a:t>
                </a:r>
                <a:endParaRPr sz="1800">
                  <a:solidFill>
                    <a:srgbClr val="1F2E35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endParaRPr>
              </a:p>
            </p:txBody>
          </p:sp>
          <p:sp>
            <p:nvSpPr>
              <p:cNvPr id="847" name="Google Shape;847;p36"/>
              <p:cNvSpPr txBox="1"/>
              <p:nvPr/>
            </p:nvSpPr>
            <p:spPr>
              <a:xfrm>
                <a:off x="376170" y="3957663"/>
                <a:ext cx="20145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>
                    <a:solidFill>
                      <a:srgbClr val="8A8C9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Describe this step</a:t>
                </a:r>
                <a:endParaRPr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grpSp>
        <p:nvGrpSpPr>
          <p:cNvPr id="848" name="Google Shape;848;p36"/>
          <p:cNvGrpSpPr/>
          <p:nvPr/>
        </p:nvGrpSpPr>
        <p:grpSpPr>
          <a:xfrm>
            <a:off x="6732470" y="1846550"/>
            <a:ext cx="2014500" cy="2326513"/>
            <a:chOff x="6732470" y="1846550"/>
            <a:chExt cx="2014500" cy="2326513"/>
          </a:xfrm>
        </p:grpSpPr>
        <p:grpSp>
          <p:nvGrpSpPr>
            <p:cNvPr id="849" name="Google Shape;849;p36"/>
            <p:cNvGrpSpPr/>
            <p:nvPr/>
          </p:nvGrpSpPr>
          <p:grpSpPr>
            <a:xfrm>
              <a:off x="6999470" y="1846550"/>
              <a:ext cx="1480500" cy="1480500"/>
              <a:chOff x="6999475" y="1846550"/>
              <a:chExt cx="1480500" cy="1480500"/>
            </a:xfrm>
          </p:grpSpPr>
          <p:sp>
            <p:nvSpPr>
              <p:cNvPr id="850" name="Google Shape;850;p36"/>
              <p:cNvSpPr/>
              <p:nvPr/>
            </p:nvSpPr>
            <p:spPr>
              <a:xfrm>
                <a:off x="6999475" y="1846550"/>
                <a:ext cx="1480500" cy="1480500"/>
              </a:xfrm>
              <a:prstGeom prst="ellipse">
                <a:avLst/>
              </a:prstGeom>
              <a:solidFill>
                <a:srgbClr val="6A8EC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851" name="Google Shape;851;p36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7407587" y="2134725"/>
                <a:ext cx="664275" cy="9041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52" name="Google Shape;852;p36"/>
            <p:cNvGrpSpPr/>
            <p:nvPr/>
          </p:nvGrpSpPr>
          <p:grpSpPr>
            <a:xfrm>
              <a:off x="6732470" y="3650032"/>
              <a:ext cx="2014500" cy="523031"/>
              <a:chOff x="6732470" y="3650032"/>
              <a:chExt cx="2014500" cy="523031"/>
            </a:xfrm>
          </p:grpSpPr>
          <p:sp>
            <p:nvSpPr>
              <p:cNvPr id="853" name="Google Shape;853;p36"/>
              <p:cNvSpPr txBox="1"/>
              <p:nvPr/>
            </p:nvSpPr>
            <p:spPr>
              <a:xfrm>
                <a:off x="6833270" y="3650032"/>
                <a:ext cx="1812900" cy="277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800">
                    <a:solidFill>
                      <a:srgbClr val="1F2E35"/>
                    </a:solidFill>
                    <a:latin typeface="Open Sans SemiBold"/>
                    <a:ea typeface="Open Sans SemiBold"/>
                    <a:cs typeface="Open Sans SemiBold"/>
                    <a:sym typeface="Open Sans SemiBold"/>
                  </a:rPr>
                  <a:t>Step 5</a:t>
                </a:r>
                <a:endParaRPr sz="1800">
                  <a:solidFill>
                    <a:srgbClr val="1F2E35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endParaRPr>
              </a:p>
            </p:txBody>
          </p:sp>
          <p:sp>
            <p:nvSpPr>
              <p:cNvPr id="854" name="Google Shape;854;p36"/>
              <p:cNvSpPr txBox="1"/>
              <p:nvPr/>
            </p:nvSpPr>
            <p:spPr>
              <a:xfrm>
                <a:off x="6732470" y="3957663"/>
                <a:ext cx="20145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>
                    <a:solidFill>
                      <a:srgbClr val="8A8C9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Describe this step</a:t>
                </a:r>
                <a:endParaRPr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grpSp>
        <p:nvGrpSpPr>
          <p:cNvPr id="855" name="Google Shape;855;p36"/>
          <p:cNvGrpSpPr/>
          <p:nvPr/>
        </p:nvGrpSpPr>
        <p:grpSpPr>
          <a:xfrm>
            <a:off x="2360830" y="2189600"/>
            <a:ext cx="1536000" cy="1481006"/>
            <a:chOff x="2376049" y="2189600"/>
            <a:chExt cx="1536000" cy="1481006"/>
          </a:xfrm>
        </p:grpSpPr>
        <p:grpSp>
          <p:nvGrpSpPr>
            <p:cNvPr id="856" name="Google Shape;856;p36"/>
            <p:cNvGrpSpPr/>
            <p:nvPr/>
          </p:nvGrpSpPr>
          <p:grpSpPr>
            <a:xfrm>
              <a:off x="2746999" y="2189600"/>
              <a:ext cx="794100" cy="794400"/>
              <a:chOff x="2727600" y="2183300"/>
              <a:chExt cx="794100" cy="794400"/>
            </a:xfrm>
          </p:grpSpPr>
          <p:sp>
            <p:nvSpPr>
              <p:cNvPr id="857" name="Google Shape;857;p36"/>
              <p:cNvSpPr/>
              <p:nvPr/>
            </p:nvSpPr>
            <p:spPr>
              <a:xfrm>
                <a:off x="2727600" y="2183300"/>
                <a:ext cx="794100" cy="794400"/>
              </a:xfrm>
              <a:prstGeom prst="ellipse">
                <a:avLst/>
              </a:prstGeom>
              <a:solidFill>
                <a:schemeClr val="lt1"/>
              </a:solidFill>
              <a:ln cap="flat" cmpd="sng" w="9525">
                <a:solidFill>
                  <a:srgbClr val="1F2E35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858" name="Google Shape;858;p36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2901662" y="2369350"/>
                <a:ext cx="445975" cy="4223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59" name="Google Shape;859;p36"/>
            <p:cNvGrpSpPr/>
            <p:nvPr/>
          </p:nvGrpSpPr>
          <p:grpSpPr>
            <a:xfrm>
              <a:off x="2376049" y="3249000"/>
              <a:ext cx="1536000" cy="421606"/>
              <a:chOff x="615374" y="3691450"/>
              <a:chExt cx="1536000" cy="421606"/>
            </a:xfrm>
          </p:grpSpPr>
          <p:sp>
            <p:nvSpPr>
              <p:cNvPr id="860" name="Google Shape;860;p36"/>
              <p:cNvSpPr txBox="1"/>
              <p:nvPr/>
            </p:nvSpPr>
            <p:spPr>
              <a:xfrm>
                <a:off x="692236" y="3691450"/>
                <a:ext cx="13824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>
                    <a:solidFill>
                      <a:srgbClr val="1F2E35"/>
                    </a:solidFill>
                    <a:latin typeface="Open Sans SemiBold"/>
                    <a:ea typeface="Open Sans SemiBold"/>
                    <a:cs typeface="Open Sans SemiBold"/>
                    <a:sym typeface="Open Sans SemiBold"/>
                  </a:rPr>
                  <a:t>Step 2</a:t>
                </a:r>
                <a:endParaRPr>
                  <a:solidFill>
                    <a:srgbClr val="1F2E35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endParaRPr>
              </a:p>
            </p:txBody>
          </p:sp>
          <p:sp>
            <p:nvSpPr>
              <p:cNvPr id="861" name="Google Shape;861;p36"/>
              <p:cNvSpPr txBox="1"/>
              <p:nvPr/>
            </p:nvSpPr>
            <p:spPr>
              <a:xfrm>
                <a:off x="615374" y="3943856"/>
                <a:ext cx="15360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8A8C9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Describe this step</a:t>
                </a:r>
                <a:endParaRPr sz="11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grpSp>
        <p:nvGrpSpPr>
          <p:cNvPr id="862" name="Google Shape;862;p36"/>
          <p:cNvGrpSpPr/>
          <p:nvPr/>
        </p:nvGrpSpPr>
        <p:grpSpPr>
          <a:xfrm>
            <a:off x="3866991" y="2189600"/>
            <a:ext cx="1536000" cy="1481006"/>
            <a:chOff x="3803999" y="2189600"/>
            <a:chExt cx="1536000" cy="1481006"/>
          </a:xfrm>
        </p:grpSpPr>
        <p:grpSp>
          <p:nvGrpSpPr>
            <p:cNvPr id="863" name="Google Shape;863;p36"/>
            <p:cNvGrpSpPr/>
            <p:nvPr/>
          </p:nvGrpSpPr>
          <p:grpSpPr>
            <a:xfrm>
              <a:off x="4174949" y="2189600"/>
              <a:ext cx="794100" cy="794400"/>
              <a:chOff x="4181062" y="2183300"/>
              <a:chExt cx="794100" cy="794400"/>
            </a:xfrm>
          </p:grpSpPr>
          <p:sp>
            <p:nvSpPr>
              <p:cNvPr id="864" name="Google Shape;864;p36"/>
              <p:cNvSpPr/>
              <p:nvPr/>
            </p:nvSpPr>
            <p:spPr>
              <a:xfrm>
                <a:off x="4181062" y="2183300"/>
                <a:ext cx="794100" cy="794400"/>
              </a:xfrm>
              <a:prstGeom prst="ellipse">
                <a:avLst/>
              </a:prstGeom>
              <a:solidFill>
                <a:schemeClr val="lt1"/>
              </a:solidFill>
              <a:ln cap="flat" cmpd="sng" w="9525">
                <a:solidFill>
                  <a:srgbClr val="1F2E35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865" name="Google Shape;865;p36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4404412" y="2412325"/>
                <a:ext cx="347400" cy="3363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66" name="Google Shape;866;p36"/>
            <p:cNvGrpSpPr/>
            <p:nvPr/>
          </p:nvGrpSpPr>
          <p:grpSpPr>
            <a:xfrm>
              <a:off x="3803999" y="3249000"/>
              <a:ext cx="1536000" cy="421606"/>
              <a:chOff x="615374" y="3691450"/>
              <a:chExt cx="1536000" cy="421606"/>
            </a:xfrm>
          </p:grpSpPr>
          <p:sp>
            <p:nvSpPr>
              <p:cNvPr id="867" name="Google Shape;867;p36"/>
              <p:cNvSpPr txBox="1"/>
              <p:nvPr/>
            </p:nvSpPr>
            <p:spPr>
              <a:xfrm>
                <a:off x="692236" y="3691450"/>
                <a:ext cx="13824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>
                    <a:solidFill>
                      <a:srgbClr val="1F2E35"/>
                    </a:solidFill>
                    <a:latin typeface="Open Sans SemiBold"/>
                    <a:ea typeface="Open Sans SemiBold"/>
                    <a:cs typeface="Open Sans SemiBold"/>
                    <a:sym typeface="Open Sans SemiBold"/>
                  </a:rPr>
                  <a:t>Step 3</a:t>
                </a:r>
                <a:endParaRPr>
                  <a:solidFill>
                    <a:srgbClr val="1F2E35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endParaRPr>
              </a:p>
            </p:txBody>
          </p:sp>
          <p:sp>
            <p:nvSpPr>
              <p:cNvPr id="868" name="Google Shape;868;p36"/>
              <p:cNvSpPr txBox="1"/>
              <p:nvPr/>
            </p:nvSpPr>
            <p:spPr>
              <a:xfrm>
                <a:off x="615374" y="3943856"/>
                <a:ext cx="15360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8A8C9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Describe this step</a:t>
                </a:r>
                <a:endParaRPr sz="11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grpSp>
        <p:nvGrpSpPr>
          <p:cNvPr id="869" name="Google Shape;869;p36"/>
          <p:cNvGrpSpPr/>
          <p:nvPr/>
        </p:nvGrpSpPr>
        <p:grpSpPr>
          <a:xfrm>
            <a:off x="5373151" y="2189600"/>
            <a:ext cx="1389158" cy="1481054"/>
            <a:chOff x="5284433" y="2189600"/>
            <a:chExt cx="1389158" cy="1481054"/>
          </a:xfrm>
        </p:grpSpPr>
        <p:grpSp>
          <p:nvGrpSpPr>
            <p:cNvPr id="870" name="Google Shape;870;p36"/>
            <p:cNvGrpSpPr/>
            <p:nvPr/>
          </p:nvGrpSpPr>
          <p:grpSpPr>
            <a:xfrm>
              <a:off x="5581962" y="2189600"/>
              <a:ext cx="794100" cy="794400"/>
              <a:chOff x="5590275" y="2183300"/>
              <a:chExt cx="794100" cy="794400"/>
            </a:xfrm>
          </p:grpSpPr>
          <p:sp>
            <p:nvSpPr>
              <p:cNvPr id="871" name="Google Shape;871;p36"/>
              <p:cNvSpPr/>
              <p:nvPr/>
            </p:nvSpPr>
            <p:spPr>
              <a:xfrm>
                <a:off x="5590275" y="2183300"/>
                <a:ext cx="794100" cy="794400"/>
              </a:xfrm>
              <a:prstGeom prst="ellipse">
                <a:avLst/>
              </a:prstGeom>
              <a:solidFill>
                <a:schemeClr val="lt1"/>
              </a:solidFill>
              <a:ln cap="flat" cmpd="sng" w="9525">
                <a:solidFill>
                  <a:srgbClr val="1F2E35"/>
                </a:solidFill>
                <a:prstDash val="dash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872" name="Google Shape;872;p36"/>
              <p:cNvPicPr preferRelativeResize="0"/>
              <p:nvPr/>
            </p:nvPicPr>
            <p:blipFill>
              <a:blip r:embed="rId9">
                <a:alphaModFix/>
              </a:blip>
              <a:stretch>
                <a:fillRect/>
              </a:stretch>
            </p:blipFill>
            <p:spPr>
              <a:xfrm>
                <a:off x="5787612" y="2380775"/>
                <a:ext cx="399425" cy="3994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873" name="Google Shape;873;p36"/>
            <p:cNvGrpSpPr/>
            <p:nvPr/>
          </p:nvGrpSpPr>
          <p:grpSpPr>
            <a:xfrm>
              <a:off x="5284433" y="3249049"/>
              <a:ext cx="1389158" cy="421606"/>
              <a:chOff x="615374" y="3691450"/>
              <a:chExt cx="1536000" cy="421606"/>
            </a:xfrm>
          </p:grpSpPr>
          <p:sp>
            <p:nvSpPr>
              <p:cNvPr id="874" name="Google Shape;874;p36"/>
              <p:cNvSpPr txBox="1"/>
              <p:nvPr/>
            </p:nvSpPr>
            <p:spPr>
              <a:xfrm>
                <a:off x="692236" y="3691450"/>
                <a:ext cx="13824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>
                    <a:solidFill>
                      <a:srgbClr val="1F2E35"/>
                    </a:solidFill>
                    <a:latin typeface="Open Sans SemiBold"/>
                    <a:ea typeface="Open Sans SemiBold"/>
                    <a:cs typeface="Open Sans SemiBold"/>
                    <a:sym typeface="Open Sans SemiBold"/>
                  </a:rPr>
                  <a:t>Step 4</a:t>
                </a:r>
                <a:endParaRPr>
                  <a:solidFill>
                    <a:srgbClr val="1F2E35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endParaRPr>
              </a:p>
            </p:txBody>
          </p:sp>
          <p:sp>
            <p:nvSpPr>
              <p:cNvPr id="875" name="Google Shape;875;p36"/>
              <p:cNvSpPr txBox="1"/>
              <p:nvPr/>
            </p:nvSpPr>
            <p:spPr>
              <a:xfrm>
                <a:off x="615374" y="3943856"/>
                <a:ext cx="1536000" cy="169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ctr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100">
                    <a:solidFill>
                      <a:srgbClr val="8A8C91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Describe this step</a:t>
                </a:r>
                <a:endParaRPr sz="11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0" name="Google Shape;880;p37"/>
          <p:cNvGrpSpPr/>
          <p:nvPr/>
        </p:nvGrpSpPr>
        <p:grpSpPr>
          <a:xfrm>
            <a:off x="6306" y="-610"/>
            <a:ext cx="9137694" cy="5144720"/>
            <a:chOff x="6306" y="-610"/>
            <a:chExt cx="9137694" cy="5144720"/>
          </a:xfrm>
        </p:grpSpPr>
        <p:grpSp>
          <p:nvGrpSpPr>
            <p:cNvPr id="881" name="Google Shape;881;p37"/>
            <p:cNvGrpSpPr/>
            <p:nvPr/>
          </p:nvGrpSpPr>
          <p:grpSpPr>
            <a:xfrm>
              <a:off x="6306" y="-610"/>
              <a:ext cx="9131388" cy="5144720"/>
              <a:chOff x="-3533" y="-5"/>
              <a:chExt cx="9131388" cy="5144720"/>
            </a:xfrm>
          </p:grpSpPr>
          <p:grpSp>
            <p:nvGrpSpPr>
              <p:cNvPr id="882" name="Google Shape;882;p37"/>
              <p:cNvGrpSpPr/>
              <p:nvPr/>
            </p:nvGrpSpPr>
            <p:grpSpPr>
              <a:xfrm>
                <a:off x="533637" y="-5"/>
                <a:ext cx="8056676" cy="5144720"/>
                <a:chOff x="533637" y="-345375"/>
                <a:chExt cx="8056676" cy="5835000"/>
              </a:xfrm>
            </p:grpSpPr>
            <p:cxnSp>
              <p:nvCxnSpPr>
                <p:cNvPr id="883" name="Google Shape;883;p37"/>
                <p:cNvCxnSpPr/>
                <p:nvPr/>
              </p:nvCxnSpPr>
              <p:spPr>
                <a:xfrm>
                  <a:off x="533637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884" name="Google Shape;884;p37"/>
                <p:cNvCxnSpPr/>
                <p:nvPr/>
              </p:nvCxnSpPr>
              <p:spPr>
                <a:xfrm>
                  <a:off x="1607860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885" name="Google Shape;885;p37"/>
                <p:cNvCxnSpPr/>
                <p:nvPr/>
              </p:nvCxnSpPr>
              <p:spPr>
                <a:xfrm>
                  <a:off x="1070749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886" name="Google Shape;886;p37"/>
                <p:cNvCxnSpPr/>
                <p:nvPr/>
              </p:nvCxnSpPr>
              <p:spPr>
                <a:xfrm>
                  <a:off x="2682084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887" name="Google Shape;887;p37"/>
                <p:cNvCxnSpPr/>
                <p:nvPr/>
              </p:nvCxnSpPr>
              <p:spPr>
                <a:xfrm>
                  <a:off x="2144972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888" name="Google Shape;888;p37"/>
                <p:cNvCxnSpPr/>
                <p:nvPr/>
              </p:nvCxnSpPr>
              <p:spPr>
                <a:xfrm>
                  <a:off x="3756307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889" name="Google Shape;889;p37"/>
                <p:cNvCxnSpPr/>
                <p:nvPr/>
              </p:nvCxnSpPr>
              <p:spPr>
                <a:xfrm>
                  <a:off x="3219196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890" name="Google Shape;890;p37"/>
                <p:cNvCxnSpPr/>
                <p:nvPr/>
              </p:nvCxnSpPr>
              <p:spPr>
                <a:xfrm>
                  <a:off x="4830531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891" name="Google Shape;891;p37"/>
                <p:cNvCxnSpPr/>
                <p:nvPr/>
              </p:nvCxnSpPr>
              <p:spPr>
                <a:xfrm>
                  <a:off x="4293419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892" name="Google Shape;892;p37"/>
                <p:cNvCxnSpPr/>
                <p:nvPr/>
              </p:nvCxnSpPr>
              <p:spPr>
                <a:xfrm>
                  <a:off x="5904754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893" name="Google Shape;893;p37"/>
                <p:cNvCxnSpPr/>
                <p:nvPr/>
              </p:nvCxnSpPr>
              <p:spPr>
                <a:xfrm>
                  <a:off x="5367643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894" name="Google Shape;894;p37"/>
                <p:cNvCxnSpPr/>
                <p:nvPr/>
              </p:nvCxnSpPr>
              <p:spPr>
                <a:xfrm>
                  <a:off x="6978978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895" name="Google Shape;895;p37"/>
                <p:cNvCxnSpPr/>
                <p:nvPr/>
              </p:nvCxnSpPr>
              <p:spPr>
                <a:xfrm>
                  <a:off x="6441866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896" name="Google Shape;896;p37"/>
                <p:cNvCxnSpPr/>
                <p:nvPr/>
              </p:nvCxnSpPr>
              <p:spPr>
                <a:xfrm>
                  <a:off x="8053201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897" name="Google Shape;897;p37"/>
                <p:cNvCxnSpPr/>
                <p:nvPr/>
              </p:nvCxnSpPr>
              <p:spPr>
                <a:xfrm>
                  <a:off x="7516090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898" name="Google Shape;898;p37"/>
                <p:cNvCxnSpPr/>
                <p:nvPr/>
              </p:nvCxnSpPr>
              <p:spPr>
                <a:xfrm>
                  <a:off x="8590313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grpSp>
            <p:nvGrpSpPr>
              <p:cNvPr id="899" name="Google Shape;899;p37"/>
              <p:cNvGrpSpPr/>
              <p:nvPr/>
            </p:nvGrpSpPr>
            <p:grpSpPr>
              <a:xfrm>
                <a:off x="-3533" y="467693"/>
                <a:ext cx="9131388" cy="4209239"/>
                <a:chOff x="-712775" y="467693"/>
                <a:chExt cx="10549200" cy="4209239"/>
              </a:xfrm>
            </p:grpSpPr>
            <p:cxnSp>
              <p:nvCxnSpPr>
                <p:cNvPr id="900" name="Google Shape;900;p37"/>
                <p:cNvCxnSpPr/>
                <p:nvPr/>
              </p:nvCxnSpPr>
              <p:spPr>
                <a:xfrm>
                  <a:off x="4561825" y="-4806907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01" name="Google Shape;901;p37"/>
                <p:cNvCxnSpPr/>
                <p:nvPr/>
              </p:nvCxnSpPr>
              <p:spPr>
                <a:xfrm>
                  <a:off x="4561825" y="-4339214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02" name="Google Shape;902;p37"/>
                <p:cNvCxnSpPr/>
                <p:nvPr/>
              </p:nvCxnSpPr>
              <p:spPr>
                <a:xfrm>
                  <a:off x="4561825" y="-3403827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03" name="Google Shape;903;p37"/>
                <p:cNvCxnSpPr/>
                <p:nvPr/>
              </p:nvCxnSpPr>
              <p:spPr>
                <a:xfrm>
                  <a:off x="4561825" y="-3871520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04" name="Google Shape;904;p37"/>
                <p:cNvCxnSpPr/>
                <p:nvPr/>
              </p:nvCxnSpPr>
              <p:spPr>
                <a:xfrm>
                  <a:off x="4561825" y="-2936134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05" name="Google Shape;905;p37"/>
                <p:cNvCxnSpPr/>
                <p:nvPr/>
              </p:nvCxnSpPr>
              <p:spPr>
                <a:xfrm>
                  <a:off x="4561825" y="-2000748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06" name="Google Shape;906;p37"/>
                <p:cNvCxnSpPr/>
                <p:nvPr/>
              </p:nvCxnSpPr>
              <p:spPr>
                <a:xfrm>
                  <a:off x="4561825" y="-2468441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07" name="Google Shape;907;p37"/>
                <p:cNvCxnSpPr/>
                <p:nvPr/>
              </p:nvCxnSpPr>
              <p:spPr>
                <a:xfrm>
                  <a:off x="4561825" y="-1533055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08" name="Google Shape;908;p37"/>
                <p:cNvCxnSpPr/>
                <p:nvPr/>
              </p:nvCxnSpPr>
              <p:spPr>
                <a:xfrm>
                  <a:off x="4561825" y="-597668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09" name="Google Shape;909;p37"/>
                <p:cNvCxnSpPr/>
                <p:nvPr/>
              </p:nvCxnSpPr>
              <p:spPr>
                <a:xfrm>
                  <a:off x="4561825" y="-1065361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</p:grpSp>
        <p:pic>
          <p:nvPicPr>
            <p:cNvPr id="910" name="Google Shape;910;p37"/>
            <p:cNvPicPr preferRelativeResize="0"/>
            <p:nvPr/>
          </p:nvPicPr>
          <p:blipFill rotWithShape="1">
            <a:blip r:embed="rId3">
              <a:alphaModFix/>
            </a:blip>
            <a:srcRect b="0" l="0" r="2496" t="17348"/>
            <a:stretch/>
          </p:blipFill>
          <p:spPr>
            <a:xfrm>
              <a:off x="7738950" y="0"/>
              <a:ext cx="1405050" cy="185784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11" name="Google Shape;911;p37"/>
          <p:cNvGrpSpPr/>
          <p:nvPr/>
        </p:nvGrpSpPr>
        <p:grpSpPr>
          <a:xfrm>
            <a:off x="432187" y="373275"/>
            <a:ext cx="4647046" cy="716175"/>
            <a:chOff x="450005" y="373275"/>
            <a:chExt cx="8400300" cy="716175"/>
          </a:xfrm>
        </p:grpSpPr>
        <p:sp>
          <p:nvSpPr>
            <p:cNvPr id="912" name="Google Shape;912;p37"/>
            <p:cNvSpPr txBox="1"/>
            <p:nvPr/>
          </p:nvSpPr>
          <p:spPr>
            <a:xfrm>
              <a:off x="450005" y="373275"/>
              <a:ext cx="84003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3100">
                  <a:solidFill>
                    <a:srgbClr val="6A8EC9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USE A </a:t>
              </a:r>
              <a:r>
                <a:rPr lang="ru" sz="3100">
                  <a:solidFill>
                    <a:srgbClr val="1F2E35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PIE CHART</a:t>
              </a:r>
              <a:endParaRPr sz="3100">
                <a:solidFill>
                  <a:srgbClr val="1F2E35"/>
                </a:solidFill>
                <a:latin typeface="Open Sans Medium"/>
                <a:ea typeface="Open Sans Medium"/>
                <a:cs typeface="Open Sans Medium"/>
                <a:sym typeface="Open Sans Medium"/>
              </a:endParaRPr>
            </a:p>
          </p:txBody>
        </p:sp>
        <p:cxnSp>
          <p:nvCxnSpPr>
            <p:cNvPr id="913" name="Google Shape;913;p37"/>
            <p:cNvCxnSpPr/>
            <p:nvPr/>
          </p:nvCxnSpPr>
          <p:spPr>
            <a:xfrm>
              <a:off x="466950" y="1089450"/>
              <a:ext cx="4451100" cy="0"/>
            </a:xfrm>
            <a:prstGeom prst="straightConnector1">
              <a:avLst/>
            </a:prstGeom>
            <a:noFill/>
            <a:ln cap="flat" cmpd="sng" w="19050">
              <a:solidFill>
                <a:srgbClr val="1F2E35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914" name="Google Shape;914;p37"/>
          <p:cNvGrpSpPr/>
          <p:nvPr/>
        </p:nvGrpSpPr>
        <p:grpSpPr>
          <a:xfrm>
            <a:off x="450000" y="1345450"/>
            <a:ext cx="2775300" cy="2775300"/>
            <a:chOff x="450000" y="1345450"/>
            <a:chExt cx="2775300" cy="2775300"/>
          </a:xfrm>
        </p:grpSpPr>
        <p:grpSp>
          <p:nvGrpSpPr>
            <p:cNvPr id="915" name="Google Shape;915;p37"/>
            <p:cNvGrpSpPr/>
            <p:nvPr/>
          </p:nvGrpSpPr>
          <p:grpSpPr>
            <a:xfrm>
              <a:off x="450000" y="1345450"/>
              <a:ext cx="2775300" cy="2775300"/>
              <a:chOff x="568225" y="1415650"/>
              <a:chExt cx="2775300" cy="2775300"/>
            </a:xfrm>
          </p:grpSpPr>
          <p:sp>
            <p:nvSpPr>
              <p:cNvPr id="916" name="Google Shape;916;p37"/>
              <p:cNvSpPr/>
              <p:nvPr/>
            </p:nvSpPr>
            <p:spPr>
              <a:xfrm>
                <a:off x="568225" y="1415650"/>
                <a:ext cx="2775300" cy="2775300"/>
              </a:xfrm>
              <a:prstGeom prst="pie">
                <a:avLst>
                  <a:gd fmla="val 14162576" name="adj1"/>
                  <a:gd fmla="val 8951397" name="adj2"/>
                </a:avLst>
              </a:prstGeom>
              <a:solidFill>
                <a:srgbClr val="6A8EC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7" name="Google Shape;917;p37"/>
              <p:cNvSpPr/>
              <p:nvPr/>
            </p:nvSpPr>
            <p:spPr>
              <a:xfrm>
                <a:off x="568225" y="1415650"/>
                <a:ext cx="2775300" cy="2775300"/>
              </a:xfrm>
              <a:prstGeom prst="pie">
                <a:avLst>
                  <a:gd fmla="val 11818579" name="adj1"/>
                  <a:gd fmla="val 16313164" name="adj2"/>
                </a:avLst>
              </a:prstGeom>
              <a:solidFill>
                <a:srgbClr val="F8F9F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8" name="Google Shape;918;p37"/>
              <p:cNvSpPr/>
              <p:nvPr/>
            </p:nvSpPr>
            <p:spPr>
              <a:xfrm>
                <a:off x="568225" y="1415650"/>
                <a:ext cx="2775300" cy="2775300"/>
              </a:xfrm>
              <a:prstGeom prst="pie">
                <a:avLst>
                  <a:gd fmla="val 8214482" name="adj1"/>
                  <a:gd fmla="val 13513652" name="adj2"/>
                </a:avLst>
              </a:prstGeom>
              <a:solidFill>
                <a:srgbClr val="DAF0F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919" name="Google Shape;919;p37"/>
              <p:cNvSpPr/>
              <p:nvPr/>
            </p:nvSpPr>
            <p:spPr>
              <a:xfrm>
                <a:off x="1436475" y="2283900"/>
                <a:ext cx="1038900" cy="10389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920" name="Google Shape;920;p37"/>
            <p:cNvSpPr txBox="1"/>
            <p:nvPr/>
          </p:nvSpPr>
          <p:spPr>
            <a:xfrm>
              <a:off x="2458443" y="2609950"/>
              <a:ext cx="6474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6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58%</a:t>
              </a:r>
              <a:endParaRPr b="1" sz="16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21" name="Google Shape;921;p37"/>
            <p:cNvSpPr txBox="1"/>
            <p:nvPr/>
          </p:nvSpPr>
          <p:spPr>
            <a:xfrm>
              <a:off x="541143" y="2609950"/>
              <a:ext cx="6474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6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23</a:t>
              </a:r>
              <a:r>
                <a:rPr b="1" lang="ru" sz="16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%</a:t>
              </a:r>
              <a:endParaRPr b="1" sz="16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22" name="Google Shape;922;p37"/>
            <p:cNvSpPr txBox="1"/>
            <p:nvPr/>
          </p:nvSpPr>
          <p:spPr>
            <a:xfrm>
              <a:off x="1143368" y="1726550"/>
              <a:ext cx="6474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6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19</a:t>
              </a:r>
              <a:r>
                <a:rPr b="1" lang="ru" sz="16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%</a:t>
              </a:r>
              <a:endParaRPr b="1" sz="16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923" name="Google Shape;923;p37"/>
          <p:cNvSpPr txBox="1"/>
          <p:nvPr/>
        </p:nvSpPr>
        <p:spPr>
          <a:xfrm>
            <a:off x="450325" y="4364585"/>
            <a:ext cx="2774700" cy="2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9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rPr>
              <a:t>A pie chart is a popular visual tool that represents data in a clear, easy-to-understand format.</a:t>
            </a:r>
            <a:endParaRPr sz="900">
              <a:solidFill>
                <a:srgbClr val="8A8C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24" name="Google Shape;924;p37"/>
          <p:cNvSpPr txBox="1"/>
          <p:nvPr/>
        </p:nvSpPr>
        <p:spPr>
          <a:xfrm>
            <a:off x="7869608" y="4804787"/>
            <a:ext cx="860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rPr>
              <a:t>Slide 25/30</a:t>
            </a:r>
            <a:endParaRPr sz="1000">
              <a:solidFill>
                <a:srgbClr val="8A8C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925" name="Google Shape;925;p37"/>
          <p:cNvGrpSpPr/>
          <p:nvPr/>
        </p:nvGrpSpPr>
        <p:grpSpPr>
          <a:xfrm>
            <a:off x="4226100" y="1368457"/>
            <a:ext cx="3719375" cy="642218"/>
            <a:chOff x="4226100" y="1368457"/>
            <a:chExt cx="3719375" cy="642218"/>
          </a:xfrm>
        </p:grpSpPr>
        <p:sp>
          <p:nvSpPr>
            <p:cNvPr id="926" name="Google Shape;926;p37"/>
            <p:cNvSpPr/>
            <p:nvPr/>
          </p:nvSpPr>
          <p:spPr>
            <a:xfrm>
              <a:off x="4226100" y="1414200"/>
              <a:ext cx="111900" cy="574200"/>
            </a:xfrm>
            <a:prstGeom prst="roundRect">
              <a:avLst>
                <a:gd fmla="val 50000" name="adj"/>
              </a:avLst>
            </a:prstGeom>
            <a:solidFill>
              <a:srgbClr val="6A8EC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37"/>
            <p:cNvSpPr txBox="1"/>
            <p:nvPr/>
          </p:nvSpPr>
          <p:spPr>
            <a:xfrm>
              <a:off x="4506581" y="1368457"/>
              <a:ext cx="28953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1F2E35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Simplifies Complex Data</a:t>
              </a:r>
              <a:endParaRPr sz="1600">
                <a:solidFill>
                  <a:srgbClr val="1F2E35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  <p:sp>
          <p:nvSpPr>
            <p:cNvPr id="928" name="Google Shape;928;p37"/>
            <p:cNvSpPr txBox="1"/>
            <p:nvPr/>
          </p:nvSpPr>
          <p:spPr>
            <a:xfrm>
              <a:off x="4506575" y="1679775"/>
              <a:ext cx="3438900" cy="33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Pie charts break down data into “slices,” </a:t>
              </a:r>
              <a:endParaRPr sz="10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each representing a portion of the whole.</a:t>
              </a:r>
              <a:endParaRPr sz="10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929" name="Google Shape;929;p37"/>
          <p:cNvGrpSpPr/>
          <p:nvPr/>
        </p:nvGrpSpPr>
        <p:grpSpPr>
          <a:xfrm>
            <a:off x="4226100" y="2431550"/>
            <a:ext cx="3874474" cy="642225"/>
            <a:chOff x="4226100" y="1368445"/>
            <a:chExt cx="3874474" cy="642225"/>
          </a:xfrm>
        </p:grpSpPr>
        <p:sp>
          <p:nvSpPr>
            <p:cNvPr id="930" name="Google Shape;930;p37"/>
            <p:cNvSpPr/>
            <p:nvPr/>
          </p:nvSpPr>
          <p:spPr>
            <a:xfrm>
              <a:off x="4226100" y="1414200"/>
              <a:ext cx="111900" cy="574200"/>
            </a:xfrm>
            <a:prstGeom prst="roundRect">
              <a:avLst>
                <a:gd fmla="val 50000" name="adj"/>
              </a:avLst>
            </a:prstGeom>
            <a:solidFill>
              <a:srgbClr val="EFF1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37"/>
            <p:cNvSpPr txBox="1"/>
            <p:nvPr/>
          </p:nvSpPr>
          <p:spPr>
            <a:xfrm>
              <a:off x="4506575" y="1368445"/>
              <a:ext cx="31584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1F2E35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Engages the Audience Visuall</a:t>
              </a:r>
              <a:endParaRPr sz="1600">
                <a:solidFill>
                  <a:srgbClr val="1F2E35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  <p:sp>
          <p:nvSpPr>
            <p:cNvPr id="932" name="Google Shape;932;p37"/>
            <p:cNvSpPr txBox="1"/>
            <p:nvPr/>
          </p:nvSpPr>
          <p:spPr>
            <a:xfrm>
              <a:off x="4506574" y="1679770"/>
              <a:ext cx="3594000" cy="33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The circular shape and colorful slices of a pie chart can capture attention and add visual interest to your slides.</a:t>
              </a:r>
              <a:endParaRPr sz="10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933" name="Google Shape;933;p37"/>
          <p:cNvGrpSpPr/>
          <p:nvPr/>
        </p:nvGrpSpPr>
        <p:grpSpPr>
          <a:xfrm>
            <a:off x="4226100" y="3494650"/>
            <a:ext cx="3874475" cy="819225"/>
            <a:chOff x="4226100" y="1368445"/>
            <a:chExt cx="3874475" cy="819225"/>
          </a:xfrm>
        </p:grpSpPr>
        <p:sp>
          <p:nvSpPr>
            <p:cNvPr id="934" name="Google Shape;934;p37"/>
            <p:cNvSpPr/>
            <p:nvPr/>
          </p:nvSpPr>
          <p:spPr>
            <a:xfrm>
              <a:off x="4226100" y="1414200"/>
              <a:ext cx="111900" cy="574200"/>
            </a:xfrm>
            <a:prstGeom prst="roundRect">
              <a:avLst>
                <a:gd fmla="val 50000" name="adj"/>
              </a:avLst>
            </a:prstGeom>
            <a:solidFill>
              <a:srgbClr val="DAF0F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37"/>
            <p:cNvSpPr txBox="1"/>
            <p:nvPr/>
          </p:nvSpPr>
          <p:spPr>
            <a:xfrm>
              <a:off x="4506575" y="1368445"/>
              <a:ext cx="35940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1F2E35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Conveys Key Points at a Glance</a:t>
              </a:r>
              <a:endParaRPr sz="1600">
                <a:solidFill>
                  <a:srgbClr val="1F2E35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  <p:sp>
          <p:nvSpPr>
            <p:cNvPr id="936" name="Google Shape;936;p37"/>
            <p:cNvSpPr txBox="1"/>
            <p:nvPr/>
          </p:nvSpPr>
          <p:spPr>
            <a:xfrm>
              <a:off x="4506574" y="1679770"/>
              <a:ext cx="35940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Pie charts are effective when you want to convey a few main points or insights without overwhelming the audience with too much information.</a:t>
              </a:r>
              <a:endParaRPr sz="10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0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1" name="Google Shape;941;p38"/>
          <p:cNvPicPr preferRelativeResize="0"/>
          <p:nvPr/>
        </p:nvPicPr>
        <p:blipFill rotWithShape="1">
          <a:blip r:embed="rId3">
            <a:alphaModFix/>
          </a:blip>
          <a:srcRect b="709" l="26868" r="33132" t="699"/>
          <a:stretch/>
        </p:blipFill>
        <p:spPr>
          <a:xfrm flipH="1">
            <a:off x="5421599" y="0"/>
            <a:ext cx="3722400" cy="5143500"/>
          </a:xfrm>
          <a:prstGeom prst="flowChartDelay">
            <a:avLst/>
          </a:prstGeom>
          <a:noFill/>
          <a:ln>
            <a:noFill/>
          </a:ln>
        </p:spPr>
      </p:pic>
      <p:pic>
        <p:nvPicPr>
          <p:cNvPr id="942" name="Google Shape;942;p38"/>
          <p:cNvPicPr preferRelativeResize="0"/>
          <p:nvPr/>
        </p:nvPicPr>
        <p:blipFill rotWithShape="1">
          <a:blip r:embed="rId4">
            <a:alphaModFix/>
          </a:blip>
          <a:srcRect b="17586" l="3025" r="0" t="0"/>
          <a:stretch/>
        </p:blipFill>
        <p:spPr>
          <a:xfrm>
            <a:off x="-2600" y="3286775"/>
            <a:ext cx="1405050" cy="18578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43" name="Google Shape;943;p38"/>
          <p:cNvGrpSpPr/>
          <p:nvPr/>
        </p:nvGrpSpPr>
        <p:grpSpPr>
          <a:xfrm>
            <a:off x="392574" y="104238"/>
            <a:ext cx="4455626" cy="4386035"/>
            <a:chOff x="392574" y="104238"/>
            <a:chExt cx="4455626" cy="4386035"/>
          </a:xfrm>
        </p:grpSpPr>
        <p:sp>
          <p:nvSpPr>
            <p:cNvPr id="944" name="Google Shape;944;p38"/>
            <p:cNvSpPr txBox="1"/>
            <p:nvPr/>
          </p:nvSpPr>
          <p:spPr>
            <a:xfrm>
              <a:off x="392574" y="104238"/>
              <a:ext cx="1858200" cy="186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2100">
                  <a:solidFill>
                    <a:srgbClr val="6A8EC9"/>
                  </a:solidFill>
                  <a:latin typeface="Open Sans"/>
                  <a:ea typeface="Open Sans"/>
                  <a:cs typeface="Open Sans"/>
                  <a:sym typeface="Open Sans"/>
                </a:rPr>
                <a:t>06</a:t>
              </a:r>
              <a:endParaRPr b="1" sz="12100">
                <a:solidFill>
                  <a:srgbClr val="6A8EC9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945" name="Google Shape;945;p38"/>
            <p:cNvCxnSpPr/>
            <p:nvPr/>
          </p:nvCxnSpPr>
          <p:spPr>
            <a:xfrm>
              <a:off x="450525" y="2145325"/>
              <a:ext cx="2304600" cy="0"/>
            </a:xfrm>
            <a:prstGeom prst="straightConnector1">
              <a:avLst/>
            </a:prstGeom>
            <a:noFill/>
            <a:ln cap="flat" cmpd="sng" w="19050">
              <a:solidFill>
                <a:srgbClr val="1F2E35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946" name="Google Shape;946;p38"/>
            <p:cNvSpPr txBox="1"/>
            <p:nvPr/>
          </p:nvSpPr>
          <p:spPr>
            <a:xfrm>
              <a:off x="403400" y="2316075"/>
              <a:ext cx="44448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ru" sz="40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Additional Slides </a:t>
              </a:r>
              <a:endParaRPr b="1" sz="40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40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&amp; Summaries</a:t>
              </a:r>
              <a:endParaRPr b="1" sz="40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947" name="Google Shape;947;p38"/>
            <p:cNvSpPr txBox="1"/>
            <p:nvPr/>
          </p:nvSpPr>
          <p:spPr>
            <a:xfrm>
              <a:off x="425019" y="3832372"/>
              <a:ext cx="3098100" cy="6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9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Briefly describe what this </a:t>
              </a:r>
              <a:endParaRPr sz="19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9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chapter will cover</a:t>
              </a:r>
              <a:endParaRPr sz="19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pic>
        <p:nvPicPr>
          <p:cNvPr id="948" name="Google Shape;948;p38"/>
          <p:cNvPicPr preferRelativeResize="0"/>
          <p:nvPr/>
        </p:nvPicPr>
        <p:blipFill rotWithShape="1">
          <a:blip r:embed="rId5">
            <a:alphaModFix/>
          </a:blip>
          <a:srcRect b="0" l="0" r="1574" t="15697"/>
          <a:stretch/>
        </p:blipFill>
        <p:spPr>
          <a:xfrm>
            <a:off x="7761025" y="2"/>
            <a:ext cx="1382975" cy="1847725"/>
          </a:xfrm>
          <a:prstGeom prst="rect">
            <a:avLst/>
          </a:prstGeom>
          <a:noFill/>
          <a:ln>
            <a:noFill/>
          </a:ln>
        </p:spPr>
      </p:pic>
      <p:sp>
        <p:nvSpPr>
          <p:cNvPr id="949" name="Google Shape;949;p38"/>
          <p:cNvSpPr txBox="1"/>
          <p:nvPr/>
        </p:nvSpPr>
        <p:spPr>
          <a:xfrm>
            <a:off x="7869608" y="4804787"/>
            <a:ext cx="860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Slide 26/30</a:t>
            </a:r>
            <a:endParaRPr sz="1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4" name="Google Shape;954;p39"/>
          <p:cNvGrpSpPr/>
          <p:nvPr/>
        </p:nvGrpSpPr>
        <p:grpSpPr>
          <a:xfrm>
            <a:off x="6306" y="-610"/>
            <a:ext cx="9131394" cy="5144720"/>
            <a:chOff x="6306" y="-610"/>
            <a:chExt cx="9131394" cy="5144720"/>
          </a:xfrm>
        </p:grpSpPr>
        <p:grpSp>
          <p:nvGrpSpPr>
            <p:cNvPr id="955" name="Google Shape;955;p39"/>
            <p:cNvGrpSpPr/>
            <p:nvPr/>
          </p:nvGrpSpPr>
          <p:grpSpPr>
            <a:xfrm>
              <a:off x="6306" y="-610"/>
              <a:ext cx="9131388" cy="5144720"/>
              <a:chOff x="-3533" y="-5"/>
              <a:chExt cx="9131388" cy="5144720"/>
            </a:xfrm>
          </p:grpSpPr>
          <p:grpSp>
            <p:nvGrpSpPr>
              <p:cNvPr id="956" name="Google Shape;956;p39"/>
              <p:cNvGrpSpPr/>
              <p:nvPr/>
            </p:nvGrpSpPr>
            <p:grpSpPr>
              <a:xfrm>
                <a:off x="533637" y="-5"/>
                <a:ext cx="8056676" cy="5144720"/>
                <a:chOff x="533637" y="-345375"/>
                <a:chExt cx="8056676" cy="5835000"/>
              </a:xfrm>
            </p:grpSpPr>
            <p:cxnSp>
              <p:nvCxnSpPr>
                <p:cNvPr id="957" name="Google Shape;957;p39"/>
                <p:cNvCxnSpPr/>
                <p:nvPr/>
              </p:nvCxnSpPr>
              <p:spPr>
                <a:xfrm>
                  <a:off x="533637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58" name="Google Shape;958;p39"/>
                <p:cNvCxnSpPr/>
                <p:nvPr/>
              </p:nvCxnSpPr>
              <p:spPr>
                <a:xfrm>
                  <a:off x="1607860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59" name="Google Shape;959;p39"/>
                <p:cNvCxnSpPr/>
                <p:nvPr/>
              </p:nvCxnSpPr>
              <p:spPr>
                <a:xfrm>
                  <a:off x="1070749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60" name="Google Shape;960;p39"/>
                <p:cNvCxnSpPr/>
                <p:nvPr/>
              </p:nvCxnSpPr>
              <p:spPr>
                <a:xfrm>
                  <a:off x="2682084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61" name="Google Shape;961;p39"/>
                <p:cNvCxnSpPr/>
                <p:nvPr/>
              </p:nvCxnSpPr>
              <p:spPr>
                <a:xfrm>
                  <a:off x="2144972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62" name="Google Shape;962;p39"/>
                <p:cNvCxnSpPr/>
                <p:nvPr/>
              </p:nvCxnSpPr>
              <p:spPr>
                <a:xfrm>
                  <a:off x="3756307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63" name="Google Shape;963;p39"/>
                <p:cNvCxnSpPr/>
                <p:nvPr/>
              </p:nvCxnSpPr>
              <p:spPr>
                <a:xfrm>
                  <a:off x="3219196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64" name="Google Shape;964;p39"/>
                <p:cNvCxnSpPr/>
                <p:nvPr/>
              </p:nvCxnSpPr>
              <p:spPr>
                <a:xfrm>
                  <a:off x="4830531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65" name="Google Shape;965;p39"/>
                <p:cNvCxnSpPr/>
                <p:nvPr/>
              </p:nvCxnSpPr>
              <p:spPr>
                <a:xfrm>
                  <a:off x="4293419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66" name="Google Shape;966;p39"/>
                <p:cNvCxnSpPr/>
                <p:nvPr/>
              </p:nvCxnSpPr>
              <p:spPr>
                <a:xfrm>
                  <a:off x="5904754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67" name="Google Shape;967;p39"/>
                <p:cNvCxnSpPr/>
                <p:nvPr/>
              </p:nvCxnSpPr>
              <p:spPr>
                <a:xfrm>
                  <a:off x="5367643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68" name="Google Shape;968;p39"/>
                <p:cNvCxnSpPr/>
                <p:nvPr/>
              </p:nvCxnSpPr>
              <p:spPr>
                <a:xfrm>
                  <a:off x="6978978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69" name="Google Shape;969;p39"/>
                <p:cNvCxnSpPr/>
                <p:nvPr/>
              </p:nvCxnSpPr>
              <p:spPr>
                <a:xfrm>
                  <a:off x="6441866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70" name="Google Shape;970;p39"/>
                <p:cNvCxnSpPr/>
                <p:nvPr/>
              </p:nvCxnSpPr>
              <p:spPr>
                <a:xfrm>
                  <a:off x="8053201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71" name="Google Shape;971;p39"/>
                <p:cNvCxnSpPr/>
                <p:nvPr/>
              </p:nvCxnSpPr>
              <p:spPr>
                <a:xfrm>
                  <a:off x="7516090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72" name="Google Shape;972;p39"/>
                <p:cNvCxnSpPr/>
                <p:nvPr/>
              </p:nvCxnSpPr>
              <p:spPr>
                <a:xfrm>
                  <a:off x="8590313" y="-345375"/>
                  <a:ext cx="0" cy="58350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  <p:grpSp>
            <p:nvGrpSpPr>
              <p:cNvPr id="973" name="Google Shape;973;p39"/>
              <p:cNvGrpSpPr/>
              <p:nvPr/>
            </p:nvGrpSpPr>
            <p:grpSpPr>
              <a:xfrm>
                <a:off x="-3533" y="467693"/>
                <a:ext cx="9131388" cy="4209239"/>
                <a:chOff x="-712775" y="467693"/>
                <a:chExt cx="10549200" cy="4209239"/>
              </a:xfrm>
            </p:grpSpPr>
            <p:cxnSp>
              <p:nvCxnSpPr>
                <p:cNvPr id="974" name="Google Shape;974;p39"/>
                <p:cNvCxnSpPr/>
                <p:nvPr/>
              </p:nvCxnSpPr>
              <p:spPr>
                <a:xfrm>
                  <a:off x="4561825" y="-4806907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75" name="Google Shape;975;p39"/>
                <p:cNvCxnSpPr/>
                <p:nvPr/>
              </p:nvCxnSpPr>
              <p:spPr>
                <a:xfrm>
                  <a:off x="4561825" y="-4339214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76" name="Google Shape;976;p39"/>
                <p:cNvCxnSpPr/>
                <p:nvPr/>
              </p:nvCxnSpPr>
              <p:spPr>
                <a:xfrm>
                  <a:off x="4561825" y="-3403827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77" name="Google Shape;977;p39"/>
                <p:cNvCxnSpPr/>
                <p:nvPr/>
              </p:nvCxnSpPr>
              <p:spPr>
                <a:xfrm>
                  <a:off x="4561825" y="-3871520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78" name="Google Shape;978;p39"/>
                <p:cNvCxnSpPr/>
                <p:nvPr/>
              </p:nvCxnSpPr>
              <p:spPr>
                <a:xfrm>
                  <a:off x="4561825" y="-2936134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79" name="Google Shape;979;p39"/>
                <p:cNvCxnSpPr/>
                <p:nvPr/>
              </p:nvCxnSpPr>
              <p:spPr>
                <a:xfrm>
                  <a:off x="4561825" y="-2000748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80" name="Google Shape;980;p39"/>
                <p:cNvCxnSpPr/>
                <p:nvPr/>
              </p:nvCxnSpPr>
              <p:spPr>
                <a:xfrm>
                  <a:off x="4561825" y="-2468441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81" name="Google Shape;981;p39"/>
                <p:cNvCxnSpPr/>
                <p:nvPr/>
              </p:nvCxnSpPr>
              <p:spPr>
                <a:xfrm>
                  <a:off x="4561825" y="-1533055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82" name="Google Shape;982;p39"/>
                <p:cNvCxnSpPr/>
                <p:nvPr/>
              </p:nvCxnSpPr>
              <p:spPr>
                <a:xfrm>
                  <a:off x="4561825" y="-597668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  <p:cxnSp>
              <p:nvCxnSpPr>
                <p:cNvPr id="983" name="Google Shape;983;p39"/>
                <p:cNvCxnSpPr/>
                <p:nvPr/>
              </p:nvCxnSpPr>
              <p:spPr>
                <a:xfrm>
                  <a:off x="4561825" y="-1065361"/>
                  <a:ext cx="0" cy="10549200"/>
                </a:xfrm>
                <a:prstGeom prst="straightConnector1">
                  <a:avLst/>
                </a:prstGeom>
                <a:noFill/>
                <a:ln cap="flat" cmpd="sng" w="9525">
                  <a:solidFill>
                    <a:srgbClr val="F8F9FC"/>
                  </a:solidFill>
                  <a:prstDash val="solid"/>
                  <a:round/>
                  <a:headEnd len="med" w="med" type="none"/>
                  <a:tailEnd len="med" w="med" type="none"/>
                </a:ln>
              </p:spPr>
            </p:cxnSp>
          </p:grpSp>
        </p:grpSp>
        <p:pic>
          <p:nvPicPr>
            <p:cNvPr id="984" name="Google Shape;984;p39"/>
            <p:cNvPicPr preferRelativeResize="0"/>
            <p:nvPr/>
          </p:nvPicPr>
          <p:blipFill rotWithShape="1">
            <a:blip r:embed="rId3">
              <a:alphaModFix/>
            </a:blip>
            <a:srcRect b="0" l="0" r="1574" t="15697"/>
            <a:stretch/>
          </p:blipFill>
          <p:spPr>
            <a:xfrm>
              <a:off x="7754725" y="-598"/>
              <a:ext cx="1382975" cy="1847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985" name="Google Shape;985;p39"/>
          <p:cNvGrpSpPr/>
          <p:nvPr/>
        </p:nvGrpSpPr>
        <p:grpSpPr>
          <a:xfrm>
            <a:off x="432187" y="373275"/>
            <a:ext cx="4647046" cy="716175"/>
            <a:chOff x="450005" y="373275"/>
            <a:chExt cx="8400300" cy="716175"/>
          </a:xfrm>
        </p:grpSpPr>
        <p:sp>
          <p:nvSpPr>
            <p:cNvPr id="986" name="Google Shape;986;p39"/>
            <p:cNvSpPr txBox="1"/>
            <p:nvPr/>
          </p:nvSpPr>
          <p:spPr>
            <a:xfrm>
              <a:off x="450005" y="373275"/>
              <a:ext cx="84003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3100">
                  <a:solidFill>
                    <a:srgbClr val="6A8EC9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ADD A </a:t>
              </a:r>
              <a:r>
                <a:rPr lang="ru" sz="3100">
                  <a:solidFill>
                    <a:srgbClr val="1F2E35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TIMELINE</a:t>
              </a:r>
              <a:endParaRPr sz="3100">
                <a:solidFill>
                  <a:srgbClr val="1F2E35"/>
                </a:solidFill>
                <a:latin typeface="Open Sans Medium"/>
                <a:ea typeface="Open Sans Medium"/>
                <a:cs typeface="Open Sans Medium"/>
                <a:sym typeface="Open Sans Medium"/>
              </a:endParaRPr>
            </a:p>
          </p:txBody>
        </p:sp>
        <p:cxnSp>
          <p:nvCxnSpPr>
            <p:cNvPr id="987" name="Google Shape;987;p39"/>
            <p:cNvCxnSpPr/>
            <p:nvPr/>
          </p:nvCxnSpPr>
          <p:spPr>
            <a:xfrm>
              <a:off x="466950" y="1089450"/>
              <a:ext cx="4451100" cy="0"/>
            </a:xfrm>
            <a:prstGeom prst="straightConnector1">
              <a:avLst/>
            </a:prstGeom>
            <a:noFill/>
            <a:ln cap="flat" cmpd="sng" w="19050">
              <a:solidFill>
                <a:srgbClr val="1F2E35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988" name="Google Shape;988;p39"/>
          <p:cNvGrpSpPr/>
          <p:nvPr/>
        </p:nvGrpSpPr>
        <p:grpSpPr>
          <a:xfrm>
            <a:off x="450000" y="1405281"/>
            <a:ext cx="2507700" cy="908519"/>
            <a:chOff x="450000" y="1405281"/>
            <a:chExt cx="2507700" cy="908519"/>
          </a:xfrm>
        </p:grpSpPr>
        <p:sp>
          <p:nvSpPr>
            <p:cNvPr id="989" name="Google Shape;989;p39"/>
            <p:cNvSpPr txBox="1"/>
            <p:nvPr/>
          </p:nvSpPr>
          <p:spPr>
            <a:xfrm>
              <a:off x="450000" y="1405281"/>
              <a:ext cx="22179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>
                  <a:solidFill>
                    <a:srgbClr val="1F2E35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Clarity</a:t>
              </a:r>
              <a:endParaRPr>
                <a:solidFill>
                  <a:srgbClr val="1F2E35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  <p:sp>
          <p:nvSpPr>
            <p:cNvPr id="990" name="Google Shape;990;p39"/>
            <p:cNvSpPr txBox="1"/>
            <p:nvPr/>
          </p:nvSpPr>
          <p:spPr>
            <a:xfrm>
              <a:off x="450000" y="1698200"/>
              <a:ext cx="25077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Timelines provide a clear, structured overview, allowing the audience to see </a:t>
              </a:r>
              <a:endParaRPr sz="10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the progression of events or phases at a glance.</a:t>
              </a:r>
              <a:endParaRPr sz="10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991" name="Google Shape;991;p39"/>
          <p:cNvGrpSpPr/>
          <p:nvPr/>
        </p:nvGrpSpPr>
        <p:grpSpPr>
          <a:xfrm>
            <a:off x="450000" y="2511663"/>
            <a:ext cx="2507700" cy="1120187"/>
            <a:chOff x="450000" y="1352088"/>
            <a:chExt cx="2507700" cy="1120187"/>
          </a:xfrm>
        </p:grpSpPr>
        <p:sp>
          <p:nvSpPr>
            <p:cNvPr id="992" name="Google Shape;992;p39"/>
            <p:cNvSpPr txBox="1"/>
            <p:nvPr/>
          </p:nvSpPr>
          <p:spPr>
            <a:xfrm>
              <a:off x="450000" y="1352088"/>
              <a:ext cx="2507700" cy="431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>
                  <a:solidFill>
                    <a:srgbClr val="1F2E35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Enhanced Understanding </a:t>
              </a:r>
              <a:endParaRPr>
                <a:solidFill>
                  <a:srgbClr val="1F2E35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>
                  <a:solidFill>
                    <a:srgbClr val="1F2E35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of Relationships</a:t>
              </a:r>
              <a:endParaRPr>
                <a:solidFill>
                  <a:srgbClr val="1F2E35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  <p:sp>
          <p:nvSpPr>
            <p:cNvPr id="993" name="Google Shape;993;p39"/>
            <p:cNvSpPr txBox="1"/>
            <p:nvPr/>
          </p:nvSpPr>
          <p:spPr>
            <a:xfrm>
              <a:off x="450000" y="1856675"/>
              <a:ext cx="25077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0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By placing events or milestones on a </a:t>
              </a:r>
              <a:endParaRPr sz="10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0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timeline, the audience can better </a:t>
              </a:r>
              <a:endParaRPr sz="10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0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understand the relationships </a:t>
              </a:r>
              <a:endParaRPr sz="10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between them.</a:t>
              </a:r>
              <a:endParaRPr sz="10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994" name="Google Shape;994;p39"/>
          <p:cNvGrpSpPr/>
          <p:nvPr/>
        </p:nvGrpSpPr>
        <p:grpSpPr>
          <a:xfrm>
            <a:off x="450000" y="3894338"/>
            <a:ext cx="2507700" cy="763511"/>
            <a:chOff x="450000" y="1352088"/>
            <a:chExt cx="2507700" cy="763511"/>
          </a:xfrm>
        </p:grpSpPr>
        <p:sp>
          <p:nvSpPr>
            <p:cNvPr id="995" name="Google Shape;995;p39"/>
            <p:cNvSpPr txBox="1"/>
            <p:nvPr/>
          </p:nvSpPr>
          <p:spPr>
            <a:xfrm>
              <a:off x="450000" y="1352088"/>
              <a:ext cx="2507700" cy="215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>
                  <a:solidFill>
                    <a:srgbClr val="1F2E35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Engagement and Focus</a:t>
              </a:r>
              <a:endParaRPr>
                <a:solidFill>
                  <a:srgbClr val="1F2E35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  <p:sp>
          <p:nvSpPr>
            <p:cNvPr id="996" name="Google Shape;996;p39"/>
            <p:cNvSpPr txBox="1"/>
            <p:nvPr/>
          </p:nvSpPr>
          <p:spPr>
            <a:xfrm>
              <a:off x="450000" y="1653899"/>
              <a:ext cx="25077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A well-designed timeline adds visual interest to a presentation, keeping the audience engaged.</a:t>
              </a:r>
              <a:endParaRPr sz="10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997" name="Google Shape;997;p39"/>
          <p:cNvGrpSpPr/>
          <p:nvPr/>
        </p:nvGrpSpPr>
        <p:grpSpPr>
          <a:xfrm>
            <a:off x="3286350" y="1400676"/>
            <a:ext cx="2564375" cy="3257175"/>
            <a:chOff x="3286350" y="1400676"/>
            <a:chExt cx="2564375" cy="3257175"/>
          </a:xfrm>
        </p:grpSpPr>
        <p:sp>
          <p:nvSpPr>
            <p:cNvPr id="998" name="Google Shape;998;p39"/>
            <p:cNvSpPr/>
            <p:nvPr/>
          </p:nvSpPr>
          <p:spPr>
            <a:xfrm>
              <a:off x="3586650" y="1569975"/>
              <a:ext cx="1981362" cy="2832875"/>
            </a:xfrm>
            <a:custGeom>
              <a:rect b="b" l="l" r="r" t="t"/>
              <a:pathLst>
                <a:path extrusionOk="0" h="113315" w="79485">
                  <a:moveTo>
                    <a:pt x="0" y="15766"/>
                  </a:moveTo>
                  <a:lnTo>
                    <a:pt x="0" y="112987"/>
                  </a:lnTo>
                  <a:lnTo>
                    <a:pt x="39742" y="112987"/>
                  </a:lnTo>
                  <a:lnTo>
                    <a:pt x="39742" y="0"/>
                  </a:lnTo>
                  <a:lnTo>
                    <a:pt x="79485" y="0"/>
                  </a:lnTo>
                  <a:lnTo>
                    <a:pt x="79485" y="113315"/>
                  </a:lnTo>
                </a:path>
              </a:pathLst>
            </a:custGeom>
            <a:noFill/>
            <a:ln cap="flat" cmpd="sng" w="38100">
              <a:solidFill>
                <a:srgbClr val="DAF0F7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999" name="Google Shape;999;p39"/>
            <p:cNvSpPr/>
            <p:nvPr/>
          </p:nvSpPr>
          <p:spPr>
            <a:xfrm>
              <a:off x="3286350" y="1400676"/>
              <a:ext cx="593700" cy="593700"/>
            </a:xfrm>
            <a:prstGeom prst="ellipse">
              <a:avLst/>
            </a:prstGeom>
            <a:solidFill>
              <a:srgbClr val="6A8EC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6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1</a:t>
              </a:r>
              <a:endParaRPr b="1" sz="2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00" name="Google Shape;1000;p39"/>
            <p:cNvSpPr/>
            <p:nvPr/>
          </p:nvSpPr>
          <p:spPr>
            <a:xfrm>
              <a:off x="3286350" y="2732414"/>
              <a:ext cx="593700" cy="593700"/>
            </a:xfrm>
            <a:prstGeom prst="ellipse">
              <a:avLst/>
            </a:prstGeom>
            <a:solidFill>
              <a:srgbClr val="6A8EC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6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2</a:t>
              </a:r>
              <a:endParaRPr b="1" sz="2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01" name="Google Shape;1001;p39"/>
            <p:cNvSpPr/>
            <p:nvPr/>
          </p:nvSpPr>
          <p:spPr>
            <a:xfrm>
              <a:off x="3286350" y="4064151"/>
              <a:ext cx="593700" cy="593700"/>
            </a:xfrm>
            <a:prstGeom prst="ellipse">
              <a:avLst/>
            </a:prstGeom>
            <a:solidFill>
              <a:srgbClr val="6A8EC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6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3</a:t>
              </a:r>
              <a:endParaRPr b="1" sz="2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02" name="Google Shape;1002;p39"/>
            <p:cNvSpPr/>
            <p:nvPr/>
          </p:nvSpPr>
          <p:spPr>
            <a:xfrm>
              <a:off x="5257025" y="1400676"/>
              <a:ext cx="593700" cy="593700"/>
            </a:xfrm>
            <a:prstGeom prst="ellipse">
              <a:avLst/>
            </a:prstGeom>
            <a:solidFill>
              <a:srgbClr val="6A8EC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6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4</a:t>
              </a:r>
              <a:endParaRPr b="1" sz="2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03" name="Google Shape;1003;p39"/>
            <p:cNvSpPr/>
            <p:nvPr/>
          </p:nvSpPr>
          <p:spPr>
            <a:xfrm>
              <a:off x="5257025" y="2732414"/>
              <a:ext cx="593700" cy="593700"/>
            </a:xfrm>
            <a:prstGeom prst="ellipse">
              <a:avLst/>
            </a:prstGeom>
            <a:solidFill>
              <a:srgbClr val="6A8EC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6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5</a:t>
              </a:r>
              <a:endParaRPr b="1" sz="2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04" name="Google Shape;1004;p39"/>
            <p:cNvSpPr/>
            <p:nvPr/>
          </p:nvSpPr>
          <p:spPr>
            <a:xfrm>
              <a:off x="5257025" y="4064151"/>
              <a:ext cx="593700" cy="593700"/>
            </a:xfrm>
            <a:prstGeom prst="ellipse">
              <a:avLst/>
            </a:prstGeom>
            <a:solidFill>
              <a:srgbClr val="6A8EC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26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6</a:t>
              </a:r>
              <a:endParaRPr b="1" sz="26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1005" name="Google Shape;1005;p39"/>
          <p:cNvSpPr txBox="1"/>
          <p:nvPr/>
        </p:nvSpPr>
        <p:spPr>
          <a:xfrm>
            <a:off x="7869608" y="4804787"/>
            <a:ext cx="860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rPr>
              <a:t>Slide 27/30</a:t>
            </a:r>
            <a:endParaRPr sz="1000">
              <a:solidFill>
                <a:srgbClr val="8A8C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6" name="Google Shape;1006;p39"/>
          <p:cNvSpPr txBox="1"/>
          <p:nvPr/>
        </p:nvSpPr>
        <p:spPr>
          <a:xfrm>
            <a:off x="6512100" y="1405281"/>
            <a:ext cx="22179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F2E35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Effective for Storytelling</a:t>
            </a:r>
            <a:endParaRPr>
              <a:solidFill>
                <a:srgbClr val="1F2E35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007" name="Google Shape;1007;p39"/>
          <p:cNvSpPr txBox="1"/>
          <p:nvPr/>
        </p:nvSpPr>
        <p:spPr>
          <a:xfrm>
            <a:off x="6222300" y="1698200"/>
            <a:ext cx="250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rPr>
              <a:t>Presenting information as a story, with a beginning, middle, and end, makes it more memorable.</a:t>
            </a:r>
            <a:endParaRPr sz="1000">
              <a:solidFill>
                <a:srgbClr val="8A8C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8" name="Google Shape;1008;p39"/>
          <p:cNvSpPr txBox="1"/>
          <p:nvPr/>
        </p:nvSpPr>
        <p:spPr>
          <a:xfrm>
            <a:off x="6222300" y="2511663"/>
            <a:ext cx="25077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F2E35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Clear Overview of </a:t>
            </a:r>
            <a:endParaRPr>
              <a:solidFill>
                <a:srgbClr val="1F2E35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F2E35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Progress or Plans</a:t>
            </a:r>
            <a:endParaRPr>
              <a:solidFill>
                <a:srgbClr val="1F2E35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009" name="Google Shape;1009;p39"/>
          <p:cNvSpPr txBox="1"/>
          <p:nvPr/>
        </p:nvSpPr>
        <p:spPr>
          <a:xfrm>
            <a:off x="6222300" y="3016250"/>
            <a:ext cx="250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rPr>
              <a:t>For project updates or proposals, timelines clearly show what has been accomplished and what’s planned.</a:t>
            </a:r>
            <a:endParaRPr sz="1000">
              <a:solidFill>
                <a:srgbClr val="8A8C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0" name="Google Shape;1010;p39"/>
          <p:cNvSpPr txBox="1"/>
          <p:nvPr/>
        </p:nvSpPr>
        <p:spPr>
          <a:xfrm>
            <a:off x="6222300" y="3894338"/>
            <a:ext cx="2507700" cy="21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rgbClr val="1F2E35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Structure</a:t>
            </a:r>
            <a:endParaRPr>
              <a:solidFill>
                <a:srgbClr val="1F2E35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011" name="Google Shape;1011;p39"/>
          <p:cNvSpPr txBox="1"/>
          <p:nvPr/>
        </p:nvSpPr>
        <p:spPr>
          <a:xfrm>
            <a:off x="6222300" y="4196149"/>
            <a:ext cx="2507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rPr>
              <a:t>They highlight important milestones and deadlines, helping to set expectations and show progress over time.</a:t>
            </a:r>
            <a:endParaRPr sz="1000">
              <a:solidFill>
                <a:srgbClr val="8A8C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5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6" name="Google Shape;1016;p40"/>
          <p:cNvPicPr preferRelativeResize="0"/>
          <p:nvPr/>
        </p:nvPicPr>
        <p:blipFill rotWithShape="1">
          <a:blip r:embed="rId3">
            <a:alphaModFix/>
          </a:blip>
          <a:srcRect b="0" l="0" r="1574" t="15697"/>
          <a:stretch/>
        </p:blipFill>
        <p:spPr>
          <a:xfrm>
            <a:off x="7754725" y="-598"/>
            <a:ext cx="1382975" cy="1847725"/>
          </a:xfrm>
          <a:prstGeom prst="rect">
            <a:avLst/>
          </a:prstGeom>
          <a:noFill/>
          <a:ln>
            <a:noFill/>
          </a:ln>
        </p:spPr>
      </p:pic>
      <p:sp>
        <p:nvSpPr>
          <p:cNvPr id="1017" name="Google Shape;1017;p40"/>
          <p:cNvSpPr txBox="1"/>
          <p:nvPr/>
        </p:nvSpPr>
        <p:spPr>
          <a:xfrm>
            <a:off x="7869608" y="4804787"/>
            <a:ext cx="860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rPr>
              <a:t>Slide 28/30</a:t>
            </a:r>
            <a:endParaRPr sz="1000">
              <a:solidFill>
                <a:srgbClr val="8A8C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018" name="Google Shape;1018;p40"/>
          <p:cNvGrpSpPr/>
          <p:nvPr/>
        </p:nvGrpSpPr>
        <p:grpSpPr>
          <a:xfrm>
            <a:off x="432187" y="373275"/>
            <a:ext cx="4647046" cy="716175"/>
            <a:chOff x="450005" y="373275"/>
            <a:chExt cx="8400300" cy="716175"/>
          </a:xfrm>
        </p:grpSpPr>
        <p:sp>
          <p:nvSpPr>
            <p:cNvPr id="1019" name="Google Shape;1019;p40"/>
            <p:cNvSpPr txBox="1"/>
            <p:nvPr/>
          </p:nvSpPr>
          <p:spPr>
            <a:xfrm>
              <a:off x="450005" y="373275"/>
              <a:ext cx="8400300" cy="47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3100">
                  <a:solidFill>
                    <a:srgbClr val="6A8EC9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ADD </a:t>
              </a:r>
              <a:r>
                <a:rPr lang="ru" sz="3100">
                  <a:solidFill>
                    <a:srgbClr val="1F2E35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FEEDBACK</a:t>
              </a:r>
              <a:endParaRPr sz="3100">
                <a:solidFill>
                  <a:srgbClr val="1F2E35"/>
                </a:solidFill>
                <a:latin typeface="Open Sans Medium"/>
                <a:ea typeface="Open Sans Medium"/>
                <a:cs typeface="Open Sans Medium"/>
                <a:sym typeface="Open Sans Medium"/>
              </a:endParaRPr>
            </a:p>
          </p:txBody>
        </p:sp>
        <p:cxnSp>
          <p:nvCxnSpPr>
            <p:cNvPr id="1020" name="Google Shape;1020;p40"/>
            <p:cNvCxnSpPr/>
            <p:nvPr/>
          </p:nvCxnSpPr>
          <p:spPr>
            <a:xfrm>
              <a:off x="466950" y="1089450"/>
              <a:ext cx="4451100" cy="0"/>
            </a:xfrm>
            <a:prstGeom prst="straightConnector1">
              <a:avLst/>
            </a:prstGeom>
            <a:noFill/>
            <a:ln cap="flat" cmpd="sng" w="19050">
              <a:solidFill>
                <a:srgbClr val="1F2E35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pic>
        <p:nvPicPr>
          <p:cNvPr id="1021" name="Google Shape;1021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000" y="3695475"/>
            <a:ext cx="1000375" cy="100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2" name="Google Shape;1022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0000" y="1319700"/>
            <a:ext cx="1000375" cy="1000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3" name="Google Shape;1023;p40"/>
          <p:cNvGrpSpPr/>
          <p:nvPr/>
        </p:nvGrpSpPr>
        <p:grpSpPr>
          <a:xfrm>
            <a:off x="1715124" y="1388725"/>
            <a:ext cx="5614805" cy="837668"/>
            <a:chOff x="1715124" y="1388725"/>
            <a:chExt cx="5614805" cy="837668"/>
          </a:xfrm>
        </p:grpSpPr>
        <p:sp>
          <p:nvSpPr>
            <p:cNvPr id="1024" name="Google Shape;1024;p40"/>
            <p:cNvSpPr txBox="1"/>
            <p:nvPr/>
          </p:nvSpPr>
          <p:spPr>
            <a:xfrm>
              <a:off x="1715124" y="1388725"/>
              <a:ext cx="15096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6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Emily Johnson</a:t>
              </a:r>
              <a:endParaRPr b="1" sz="16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25" name="Google Shape;1025;p40"/>
            <p:cNvSpPr txBox="1"/>
            <p:nvPr/>
          </p:nvSpPr>
          <p:spPr>
            <a:xfrm>
              <a:off x="3293750" y="1419475"/>
              <a:ext cx="16842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ru" sz="1200">
                  <a:solidFill>
                    <a:srgbClr val="1F2E35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Chief Marketing Officer</a:t>
              </a:r>
              <a:endParaRPr i="1" sz="1200">
                <a:solidFill>
                  <a:srgbClr val="1F2E35"/>
                </a:solidFill>
                <a:latin typeface="Open Sans Medium"/>
                <a:ea typeface="Open Sans Medium"/>
                <a:cs typeface="Open Sans Medium"/>
                <a:sym typeface="Open Sans Medium"/>
              </a:endParaRPr>
            </a:p>
          </p:txBody>
        </p:sp>
        <p:grpSp>
          <p:nvGrpSpPr>
            <p:cNvPr id="1026" name="Google Shape;1026;p40"/>
            <p:cNvGrpSpPr/>
            <p:nvPr/>
          </p:nvGrpSpPr>
          <p:grpSpPr>
            <a:xfrm>
              <a:off x="5020575" y="1434925"/>
              <a:ext cx="1114475" cy="153900"/>
              <a:chOff x="5020575" y="1429400"/>
              <a:chExt cx="1114475" cy="153900"/>
            </a:xfrm>
          </p:grpSpPr>
          <p:sp>
            <p:nvSpPr>
              <p:cNvPr id="1027" name="Google Shape;1027;p40"/>
              <p:cNvSpPr/>
              <p:nvPr/>
            </p:nvSpPr>
            <p:spPr>
              <a:xfrm>
                <a:off x="5020575" y="1429400"/>
                <a:ext cx="162000" cy="153900"/>
              </a:xfrm>
              <a:prstGeom prst="star5">
                <a:avLst>
                  <a:gd fmla="val 25051" name="adj"/>
                  <a:gd fmla="val 105146" name="hf"/>
                  <a:gd fmla="val 110557" name="vf"/>
                </a:avLst>
              </a:prstGeom>
              <a:solidFill>
                <a:srgbClr val="6A8EC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8" name="Google Shape;1028;p40"/>
              <p:cNvSpPr/>
              <p:nvPr/>
            </p:nvSpPr>
            <p:spPr>
              <a:xfrm>
                <a:off x="5258694" y="1429400"/>
                <a:ext cx="162000" cy="153900"/>
              </a:xfrm>
              <a:prstGeom prst="star5">
                <a:avLst>
                  <a:gd fmla="val 25051" name="adj"/>
                  <a:gd fmla="val 105146" name="hf"/>
                  <a:gd fmla="val 110557" name="vf"/>
                </a:avLst>
              </a:prstGeom>
              <a:solidFill>
                <a:srgbClr val="6A8EC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29" name="Google Shape;1029;p40"/>
              <p:cNvSpPr/>
              <p:nvPr/>
            </p:nvSpPr>
            <p:spPr>
              <a:xfrm>
                <a:off x="5496813" y="1429400"/>
                <a:ext cx="162000" cy="153900"/>
              </a:xfrm>
              <a:prstGeom prst="star5">
                <a:avLst>
                  <a:gd fmla="val 25051" name="adj"/>
                  <a:gd fmla="val 105146" name="hf"/>
                  <a:gd fmla="val 110557" name="vf"/>
                </a:avLst>
              </a:prstGeom>
              <a:solidFill>
                <a:srgbClr val="6A8EC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0" name="Google Shape;1030;p40"/>
              <p:cNvSpPr/>
              <p:nvPr/>
            </p:nvSpPr>
            <p:spPr>
              <a:xfrm>
                <a:off x="5734931" y="1429400"/>
                <a:ext cx="162000" cy="153900"/>
              </a:xfrm>
              <a:prstGeom prst="star5">
                <a:avLst>
                  <a:gd fmla="val 25051" name="adj"/>
                  <a:gd fmla="val 105146" name="hf"/>
                  <a:gd fmla="val 110557" name="vf"/>
                </a:avLst>
              </a:prstGeom>
              <a:solidFill>
                <a:srgbClr val="6A8EC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1" name="Google Shape;1031;p40"/>
              <p:cNvSpPr/>
              <p:nvPr/>
            </p:nvSpPr>
            <p:spPr>
              <a:xfrm>
                <a:off x="5973050" y="1429400"/>
                <a:ext cx="162000" cy="153900"/>
              </a:xfrm>
              <a:prstGeom prst="star5">
                <a:avLst>
                  <a:gd fmla="val 25051" name="adj"/>
                  <a:gd fmla="val 105146" name="hf"/>
                  <a:gd fmla="val 110557" name="vf"/>
                </a:avLst>
              </a:prstGeom>
              <a:solidFill>
                <a:srgbClr val="6A8EC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032" name="Google Shape;1032;p40"/>
            <p:cNvSpPr txBox="1"/>
            <p:nvPr/>
          </p:nvSpPr>
          <p:spPr>
            <a:xfrm>
              <a:off x="1715129" y="1829193"/>
              <a:ext cx="56148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2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Clean and professional design! The layout is intuitive and really helps keep </a:t>
              </a:r>
              <a:endParaRPr sz="12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the focus on key points. Perfect for corporate presentations."</a:t>
              </a:r>
              <a:endParaRPr sz="12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033" name="Google Shape;1033;p40"/>
          <p:cNvGrpSpPr/>
          <p:nvPr/>
        </p:nvGrpSpPr>
        <p:grpSpPr>
          <a:xfrm>
            <a:off x="1715125" y="3764500"/>
            <a:ext cx="5614804" cy="837668"/>
            <a:chOff x="1715125" y="3764500"/>
            <a:chExt cx="5614804" cy="837668"/>
          </a:xfrm>
        </p:grpSpPr>
        <p:sp>
          <p:nvSpPr>
            <p:cNvPr id="1034" name="Google Shape;1034;p40"/>
            <p:cNvSpPr txBox="1"/>
            <p:nvPr/>
          </p:nvSpPr>
          <p:spPr>
            <a:xfrm>
              <a:off x="1715125" y="3764500"/>
              <a:ext cx="13008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6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Sarah Davis</a:t>
              </a:r>
              <a:endParaRPr b="1" sz="16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35" name="Google Shape;1035;p40"/>
            <p:cNvSpPr txBox="1"/>
            <p:nvPr/>
          </p:nvSpPr>
          <p:spPr>
            <a:xfrm>
              <a:off x="3047862" y="3795250"/>
              <a:ext cx="16842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ru" sz="1200">
                  <a:solidFill>
                    <a:srgbClr val="1F2E35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Chief Marketing Officer</a:t>
              </a:r>
              <a:endParaRPr i="1" sz="1200">
                <a:solidFill>
                  <a:srgbClr val="1F2E35"/>
                </a:solidFill>
                <a:latin typeface="Open Sans Medium"/>
                <a:ea typeface="Open Sans Medium"/>
                <a:cs typeface="Open Sans Medium"/>
                <a:sym typeface="Open Sans Medium"/>
              </a:endParaRPr>
            </a:p>
          </p:txBody>
        </p:sp>
        <p:grpSp>
          <p:nvGrpSpPr>
            <p:cNvPr id="1036" name="Google Shape;1036;p40"/>
            <p:cNvGrpSpPr/>
            <p:nvPr/>
          </p:nvGrpSpPr>
          <p:grpSpPr>
            <a:xfrm>
              <a:off x="4919350" y="3810700"/>
              <a:ext cx="1114475" cy="153900"/>
              <a:chOff x="5020575" y="1429400"/>
              <a:chExt cx="1114475" cy="153900"/>
            </a:xfrm>
          </p:grpSpPr>
          <p:sp>
            <p:nvSpPr>
              <p:cNvPr id="1037" name="Google Shape;1037;p40"/>
              <p:cNvSpPr/>
              <p:nvPr/>
            </p:nvSpPr>
            <p:spPr>
              <a:xfrm>
                <a:off x="5020575" y="1429400"/>
                <a:ext cx="162000" cy="153900"/>
              </a:xfrm>
              <a:prstGeom prst="star5">
                <a:avLst>
                  <a:gd fmla="val 25051" name="adj"/>
                  <a:gd fmla="val 105146" name="hf"/>
                  <a:gd fmla="val 110557" name="vf"/>
                </a:avLst>
              </a:prstGeom>
              <a:solidFill>
                <a:srgbClr val="6A8EC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8" name="Google Shape;1038;p40"/>
              <p:cNvSpPr/>
              <p:nvPr/>
            </p:nvSpPr>
            <p:spPr>
              <a:xfrm>
                <a:off x="5258694" y="1429400"/>
                <a:ext cx="162000" cy="153900"/>
              </a:xfrm>
              <a:prstGeom prst="star5">
                <a:avLst>
                  <a:gd fmla="val 25051" name="adj"/>
                  <a:gd fmla="val 105146" name="hf"/>
                  <a:gd fmla="val 110557" name="vf"/>
                </a:avLst>
              </a:prstGeom>
              <a:solidFill>
                <a:srgbClr val="6A8EC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39" name="Google Shape;1039;p40"/>
              <p:cNvSpPr/>
              <p:nvPr/>
            </p:nvSpPr>
            <p:spPr>
              <a:xfrm>
                <a:off x="5496813" y="1429400"/>
                <a:ext cx="162000" cy="153900"/>
              </a:xfrm>
              <a:prstGeom prst="star5">
                <a:avLst>
                  <a:gd fmla="val 25051" name="adj"/>
                  <a:gd fmla="val 105146" name="hf"/>
                  <a:gd fmla="val 110557" name="vf"/>
                </a:avLst>
              </a:prstGeom>
              <a:solidFill>
                <a:srgbClr val="6A8EC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0" name="Google Shape;1040;p40"/>
              <p:cNvSpPr/>
              <p:nvPr/>
            </p:nvSpPr>
            <p:spPr>
              <a:xfrm>
                <a:off x="5734931" y="1429400"/>
                <a:ext cx="162000" cy="153900"/>
              </a:xfrm>
              <a:prstGeom prst="star5">
                <a:avLst>
                  <a:gd fmla="val 25051" name="adj"/>
                  <a:gd fmla="val 105146" name="hf"/>
                  <a:gd fmla="val 110557" name="vf"/>
                </a:avLst>
              </a:prstGeom>
              <a:solidFill>
                <a:srgbClr val="6A8EC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1" name="Google Shape;1041;p40"/>
              <p:cNvSpPr/>
              <p:nvPr/>
            </p:nvSpPr>
            <p:spPr>
              <a:xfrm>
                <a:off x="5973050" y="1429400"/>
                <a:ext cx="162000" cy="153900"/>
              </a:xfrm>
              <a:prstGeom prst="star5">
                <a:avLst>
                  <a:gd fmla="val 25051" name="adj"/>
                  <a:gd fmla="val 105146" name="hf"/>
                  <a:gd fmla="val 110557" name="vf"/>
                </a:avLst>
              </a:prstGeom>
              <a:solidFill>
                <a:srgbClr val="6A8EC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042" name="Google Shape;1042;p40"/>
            <p:cNvSpPr txBox="1"/>
            <p:nvPr/>
          </p:nvSpPr>
          <p:spPr>
            <a:xfrm>
              <a:off x="1715129" y="4204968"/>
              <a:ext cx="56148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"Versatile and easy to customize! This template works well for various topics and audiences, and the design elements add a polished, cohesive look."</a:t>
              </a:r>
              <a:endParaRPr sz="12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043" name="Google Shape;1043;p40"/>
          <p:cNvGrpSpPr/>
          <p:nvPr/>
        </p:nvGrpSpPr>
        <p:grpSpPr>
          <a:xfrm>
            <a:off x="432275" y="2507600"/>
            <a:ext cx="8232025" cy="1000375"/>
            <a:chOff x="432275" y="2507600"/>
            <a:chExt cx="8232025" cy="1000375"/>
          </a:xfrm>
        </p:grpSpPr>
        <p:pic>
          <p:nvPicPr>
            <p:cNvPr id="1044" name="Google Shape;1044;p4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7663925" y="2507600"/>
              <a:ext cx="1000375" cy="10003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45" name="Google Shape;1045;p40"/>
            <p:cNvSpPr txBox="1"/>
            <p:nvPr/>
          </p:nvSpPr>
          <p:spPr>
            <a:xfrm flipH="1">
              <a:off x="6158376" y="2576625"/>
              <a:ext cx="1240800" cy="246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6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John Smith</a:t>
              </a:r>
              <a:endParaRPr b="1" sz="16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46" name="Google Shape;1046;p40"/>
            <p:cNvSpPr txBox="1"/>
            <p:nvPr/>
          </p:nvSpPr>
          <p:spPr>
            <a:xfrm flipH="1">
              <a:off x="4429379" y="2607363"/>
              <a:ext cx="16842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ru" sz="1200">
                  <a:solidFill>
                    <a:srgbClr val="1F2E35"/>
                  </a:solidFill>
                  <a:latin typeface="Open Sans Medium"/>
                  <a:ea typeface="Open Sans Medium"/>
                  <a:cs typeface="Open Sans Medium"/>
                  <a:sym typeface="Open Sans Medium"/>
                </a:rPr>
                <a:t>Chief Technology Officer</a:t>
              </a:r>
              <a:endParaRPr i="1" sz="1200">
                <a:solidFill>
                  <a:srgbClr val="1F2E35"/>
                </a:solidFill>
                <a:latin typeface="Open Sans Medium"/>
                <a:ea typeface="Open Sans Medium"/>
                <a:cs typeface="Open Sans Medium"/>
                <a:sym typeface="Open Sans Medium"/>
              </a:endParaRPr>
            </a:p>
          </p:txBody>
        </p:sp>
        <p:grpSp>
          <p:nvGrpSpPr>
            <p:cNvPr id="1047" name="Google Shape;1047;p40"/>
            <p:cNvGrpSpPr/>
            <p:nvPr/>
          </p:nvGrpSpPr>
          <p:grpSpPr>
            <a:xfrm flipH="1">
              <a:off x="3119879" y="2622813"/>
              <a:ext cx="1114475" cy="153900"/>
              <a:chOff x="5020575" y="1429400"/>
              <a:chExt cx="1114475" cy="153900"/>
            </a:xfrm>
          </p:grpSpPr>
          <p:sp>
            <p:nvSpPr>
              <p:cNvPr id="1048" name="Google Shape;1048;p40"/>
              <p:cNvSpPr/>
              <p:nvPr/>
            </p:nvSpPr>
            <p:spPr>
              <a:xfrm>
                <a:off x="5020575" y="1429400"/>
                <a:ext cx="162000" cy="153900"/>
              </a:xfrm>
              <a:prstGeom prst="star5">
                <a:avLst>
                  <a:gd fmla="val 25051" name="adj"/>
                  <a:gd fmla="val 105146" name="hf"/>
                  <a:gd fmla="val 110557" name="vf"/>
                </a:avLst>
              </a:prstGeom>
              <a:solidFill>
                <a:srgbClr val="6A8EC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49" name="Google Shape;1049;p40"/>
              <p:cNvSpPr/>
              <p:nvPr/>
            </p:nvSpPr>
            <p:spPr>
              <a:xfrm>
                <a:off x="5258694" y="1429400"/>
                <a:ext cx="162000" cy="153900"/>
              </a:xfrm>
              <a:prstGeom prst="star5">
                <a:avLst>
                  <a:gd fmla="val 25051" name="adj"/>
                  <a:gd fmla="val 105146" name="hf"/>
                  <a:gd fmla="val 110557" name="vf"/>
                </a:avLst>
              </a:prstGeom>
              <a:solidFill>
                <a:srgbClr val="6A8EC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0" name="Google Shape;1050;p40"/>
              <p:cNvSpPr/>
              <p:nvPr/>
            </p:nvSpPr>
            <p:spPr>
              <a:xfrm>
                <a:off x="5496813" y="1429400"/>
                <a:ext cx="162000" cy="153900"/>
              </a:xfrm>
              <a:prstGeom prst="star5">
                <a:avLst>
                  <a:gd fmla="val 25051" name="adj"/>
                  <a:gd fmla="val 105146" name="hf"/>
                  <a:gd fmla="val 110557" name="vf"/>
                </a:avLst>
              </a:prstGeom>
              <a:solidFill>
                <a:srgbClr val="6A8EC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1" name="Google Shape;1051;p40"/>
              <p:cNvSpPr/>
              <p:nvPr/>
            </p:nvSpPr>
            <p:spPr>
              <a:xfrm>
                <a:off x="5734931" y="1429400"/>
                <a:ext cx="162000" cy="153900"/>
              </a:xfrm>
              <a:prstGeom prst="star5">
                <a:avLst>
                  <a:gd fmla="val 25051" name="adj"/>
                  <a:gd fmla="val 105146" name="hf"/>
                  <a:gd fmla="val 110557" name="vf"/>
                </a:avLst>
              </a:prstGeom>
              <a:solidFill>
                <a:srgbClr val="6A8EC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052" name="Google Shape;1052;p40"/>
              <p:cNvSpPr/>
              <p:nvPr/>
            </p:nvSpPr>
            <p:spPr>
              <a:xfrm>
                <a:off x="5973050" y="1429400"/>
                <a:ext cx="162000" cy="153900"/>
              </a:xfrm>
              <a:prstGeom prst="star5">
                <a:avLst>
                  <a:gd fmla="val 25051" name="adj"/>
                  <a:gd fmla="val 105146" name="hf"/>
                  <a:gd fmla="val 110557" name="vf"/>
                </a:avLst>
              </a:prstGeom>
              <a:solidFill>
                <a:srgbClr val="6A8EC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053" name="Google Shape;1053;p40"/>
            <p:cNvSpPr txBox="1"/>
            <p:nvPr/>
          </p:nvSpPr>
          <p:spPr>
            <a:xfrm flipH="1">
              <a:off x="432275" y="3017075"/>
              <a:ext cx="6966900" cy="39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"Excellent template! The visuals are modern and engaging, making it easy to communicate complex ideas clearly. Highly recommend for any type of presentation."</a:t>
              </a:r>
              <a:endParaRPr sz="12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7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8" name="Google Shape;1058;p41"/>
          <p:cNvPicPr preferRelativeResize="0"/>
          <p:nvPr/>
        </p:nvPicPr>
        <p:blipFill rotWithShape="1">
          <a:blip r:embed="rId3">
            <a:alphaModFix/>
          </a:blip>
          <a:srcRect b="219" l="219" r="219" t="219"/>
          <a:stretch/>
        </p:blipFill>
        <p:spPr>
          <a:xfrm>
            <a:off x="-5362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59" name="Google Shape;1059;p41"/>
          <p:cNvSpPr txBox="1"/>
          <p:nvPr/>
        </p:nvSpPr>
        <p:spPr>
          <a:xfrm>
            <a:off x="7869608" y="4804787"/>
            <a:ext cx="860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Slide 29/30</a:t>
            </a:r>
            <a:endParaRPr sz="1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60" name="Google Shape;1060;p41"/>
          <p:cNvSpPr/>
          <p:nvPr/>
        </p:nvSpPr>
        <p:spPr>
          <a:xfrm>
            <a:off x="861000" y="701700"/>
            <a:ext cx="7422000" cy="3740100"/>
          </a:xfrm>
          <a:prstGeom prst="rect">
            <a:avLst/>
          </a:prstGeom>
          <a:noFill/>
          <a:ln cap="flat" cmpd="sng" w="114300">
            <a:solidFill>
              <a:srgbClr val="DAF0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1" name="Google Shape;1061;p41"/>
          <p:cNvSpPr txBox="1"/>
          <p:nvPr/>
        </p:nvSpPr>
        <p:spPr>
          <a:xfrm>
            <a:off x="1503300" y="1078900"/>
            <a:ext cx="6137400" cy="1154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7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Summary</a:t>
            </a:r>
            <a:endParaRPr b="1" sz="75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062" name="Google Shape;1062;p41"/>
          <p:cNvCxnSpPr/>
          <p:nvPr/>
        </p:nvCxnSpPr>
        <p:spPr>
          <a:xfrm>
            <a:off x="2874450" y="2455744"/>
            <a:ext cx="33951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63" name="Google Shape;1063;p41"/>
          <p:cNvSpPr txBox="1"/>
          <p:nvPr/>
        </p:nvSpPr>
        <p:spPr>
          <a:xfrm>
            <a:off x="1720200" y="2687631"/>
            <a:ext cx="57036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To recap, we've explored main points/topics 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discussed in the presentation. Together, these insights emphasize key takeaway or overall 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message. Moving forward, our focus will be on 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next steps, goals, or actions related to the topic.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15"/>
          <p:cNvPicPr preferRelativeResize="0"/>
          <p:nvPr/>
        </p:nvPicPr>
        <p:blipFill rotWithShape="1">
          <a:blip r:embed="rId3">
            <a:alphaModFix/>
          </a:blip>
          <a:srcRect b="1210" l="98191" r="50550" t="1200"/>
          <a:stretch/>
        </p:blipFill>
        <p:spPr>
          <a:xfrm flipH="1">
            <a:off x="4848300" y="0"/>
            <a:ext cx="4295700" cy="5143500"/>
          </a:xfrm>
          <a:prstGeom prst="flowChartDelay">
            <a:avLst/>
          </a:prstGeom>
          <a:noFill/>
          <a:ln>
            <a:noFill/>
          </a:ln>
        </p:spPr>
      </p:pic>
      <p:pic>
        <p:nvPicPr>
          <p:cNvPr id="115" name="Google Shape;115;p15"/>
          <p:cNvPicPr preferRelativeResize="0"/>
          <p:nvPr/>
        </p:nvPicPr>
        <p:blipFill rotWithShape="1">
          <a:blip r:embed="rId4">
            <a:alphaModFix/>
          </a:blip>
          <a:srcRect b="17586" l="3025" r="0" t="0"/>
          <a:stretch/>
        </p:blipFill>
        <p:spPr>
          <a:xfrm>
            <a:off x="-2600" y="3286775"/>
            <a:ext cx="1405050" cy="185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5"/>
          <p:cNvPicPr preferRelativeResize="0"/>
          <p:nvPr/>
        </p:nvPicPr>
        <p:blipFill rotWithShape="1">
          <a:blip r:embed="rId5">
            <a:alphaModFix/>
          </a:blip>
          <a:srcRect b="0" l="0" r="1574" t="15697"/>
          <a:stretch/>
        </p:blipFill>
        <p:spPr>
          <a:xfrm>
            <a:off x="7761025" y="2"/>
            <a:ext cx="1382975" cy="1847725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5"/>
          <p:cNvSpPr txBox="1"/>
          <p:nvPr/>
        </p:nvSpPr>
        <p:spPr>
          <a:xfrm>
            <a:off x="7869608" y="4804787"/>
            <a:ext cx="860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Slide 3/30</a:t>
            </a:r>
            <a:endParaRPr sz="1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18" name="Google Shape;118;p15"/>
          <p:cNvGrpSpPr/>
          <p:nvPr/>
        </p:nvGrpSpPr>
        <p:grpSpPr>
          <a:xfrm>
            <a:off x="392574" y="104238"/>
            <a:ext cx="3580822" cy="3776435"/>
            <a:chOff x="392574" y="104238"/>
            <a:chExt cx="3580822" cy="3776435"/>
          </a:xfrm>
        </p:grpSpPr>
        <p:sp>
          <p:nvSpPr>
            <p:cNvPr id="119" name="Google Shape;119;p15"/>
            <p:cNvSpPr txBox="1"/>
            <p:nvPr/>
          </p:nvSpPr>
          <p:spPr>
            <a:xfrm>
              <a:off x="392574" y="104238"/>
              <a:ext cx="1858200" cy="186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2100">
                  <a:solidFill>
                    <a:srgbClr val="6A8EC9"/>
                  </a:solidFill>
                  <a:latin typeface="Open Sans"/>
                  <a:ea typeface="Open Sans"/>
                  <a:cs typeface="Open Sans"/>
                  <a:sym typeface="Open Sans"/>
                </a:rPr>
                <a:t>01</a:t>
              </a:r>
              <a:endParaRPr b="1" sz="12100">
                <a:solidFill>
                  <a:srgbClr val="6A8EC9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120" name="Google Shape;120;p15"/>
            <p:cNvCxnSpPr/>
            <p:nvPr/>
          </p:nvCxnSpPr>
          <p:spPr>
            <a:xfrm>
              <a:off x="450525" y="2145325"/>
              <a:ext cx="2304600" cy="0"/>
            </a:xfrm>
            <a:prstGeom prst="straightConnector1">
              <a:avLst/>
            </a:prstGeom>
            <a:noFill/>
            <a:ln cap="flat" cmpd="sng" w="19050">
              <a:solidFill>
                <a:srgbClr val="1F2E35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21" name="Google Shape;121;p15"/>
            <p:cNvSpPr txBox="1"/>
            <p:nvPr/>
          </p:nvSpPr>
          <p:spPr>
            <a:xfrm>
              <a:off x="403396" y="2316068"/>
              <a:ext cx="35700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40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Introduction</a:t>
              </a:r>
              <a:endParaRPr b="1" sz="40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22" name="Google Shape;122;p15"/>
            <p:cNvSpPr txBox="1"/>
            <p:nvPr/>
          </p:nvSpPr>
          <p:spPr>
            <a:xfrm>
              <a:off x="425019" y="3222772"/>
              <a:ext cx="3098100" cy="6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9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Briefly describe what this </a:t>
              </a:r>
              <a:endParaRPr sz="19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9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chapter will cover</a:t>
              </a:r>
              <a:endParaRPr sz="19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8" name="Google Shape;1068;p42"/>
          <p:cNvSpPr/>
          <p:nvPr/>
        </p:nvSpPr>
        <p:spPr>
          <a:xfrm>
            <a:off x="-5375" y="2261150"/>
            <a:ext cx="6488700" cy="2882400"/>
          </a:xfrm>
          <a:prstGeom prst="rect">
            <a:avLst/>
          </a:prstGeom>
          <a:solidFill>
            <a:srgbClr val="6A8EC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69" name="Google Shape;1069;p42"/>
          <p:cNvGrpSpPr/>
          <p:nvPr/>
        </p:nvGrpSpPr>
        <p:grpSpPr>
          <a:xfrm>
            <a:off x="5686000" y="0"/>
            <a:ext cx="3458003" cy="5143500"/>
            <a:chOff x="5686000" y="0"/>
            <a:chExt cx="3458003" cy="5143500"/>
          </a:xfrm>
        </p:grpSpPr>
        <p:sp>
          <p:nvSpPr>
            <p:cNvPr id="1070" name="Google Shape;1070;p42"/>
            <p:cNvSpPr/>
            <p:nvPr/>
          </p:nvSpPr>
          <p:spPr>
            <a:xfrm>
              <a:off x="5686000" y="0"/>
              <a:ext cx="321000" cy="5143500"/>
            </a:xfrm>
            <a:prstGeom prst="rect">
              <a:avLst/>
            </a:prstGeom>
            <a:solidFill>
              <a:srgbClr val="DAF0F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071" name="Google Shape;1071;p42"/>
            <p:cNvPicPr preferRelativeResize="0"/>
            <p:nvPr/>
          </p:nvPicPr>
          <p:blipFill rotWithShape="1">
            <a:blip r:embed="rId3">
              <a:alphaModFix/>
            </a:blip>
            <a:srcRect b="2489" l="23621" r="1076" t="2480"/>
            <a:stretch/>
          </p:blipFill>
          <p:spPr>
            <a:xfrm>
              <a:off x="5816452" y="0"/>
              <a:ext cx="3327551" cy="51434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72" name="Google Shape;1072;p42"/>
          <p:cNvSpPr txBox="1"/>
          <p:nvPr/>
        </p:nvSpPr>
        <p:spPr>
          <a:xfrm>
            <a:off x="7869608" y="4804787"/>
            <a:ext cx="860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Slide 30/30</a:t>
            </a:r>
            <a:endParaRPr sz="1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73" name="Google Shape;1073;p42"/>
          <p:cNvSpPr txBox="1"/>
          <p:nvPr/>
        </p:nvSpPr>
        <p:spPr>
          <a:xfrm>
            <a:off x="7164650" y="444800"/>
            <a:ext cx="15654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Company Name</a:t>
            </a:r>
            <a:endParaRPr b="1" sz="12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074" name="Google Shape;1074;p42"/>
          <p:cNvGrpSpPr/>
          <p:nvPr/>
        </p:nvGrpSpPr>
        <p:grpSpPr>
          <a:xfrm>
            <a:off x="432175" y="251935"/>
            <a:ext cx="4647012" cy="1454715"/>
            <a:chOff x="432175" y="251935"/>
            <a:chExt cx="4647012" cy="1454715"/>
          </a:xfrm>
        </p:grpSpPr>
        <p:sp>
          <p:nvSpPr>
            <p:cNvPr id="1075" name="Google Shape;1075;p42"/>
            <p:cNvSpPr txBox="1"/>
            <p:nvPr/>
          </p:nvSpPr>
          <p:spPr>
            <a:xfrm>
              <a:off x="432187" y="251935"/>
              <a:ext cx="4647000" cy="92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6000">
                  <a:solidFill>
                    <a:srgbClr val="6A8EC9"/>
                  </a:solidFill>
                  <a:latin typeface="Open Sans"/>
                  <a:ea typeface="Open Sans"/>
                  <a:cs typeface="Open Sans"/>
                  <a:sym typeface="Open Sans"/>
                </a:rPr>
                <a:t>THANKS!</a:t>
              </a:r>
              <a:endParaRPr b="1" sz="60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76" name="Google Shape;1076;p42"/>
            <p:cNvSpPr txBox="1"/>
            <p:nvPr/>
          </p:nvSpPr>
          <p:spPr>
            <a:xfrm>
              <a:off x="432175" y="1214050"/>
              <a:ext cx="38634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6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Let's work together to achieve </a:t>
              </a:r>
              <a:endParaRPr sz="16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6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these goals!</a:t>
              </a:r>
              <a:endParaRPr sz="16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cxnSp>
        <p:nvCxnSpPr>
          <p:cNvPr id="1077" name="Google Shape;1077;p42"/>
          <p:cNvCxnSpPr/>
          <p:nvPr/>
        </p:nvCxnSpPr>
        <p:spPr>
          <a:xfrm>
            <a:off x="449500" y="4129012"/>
            <a:ext cx="2381400" cy="0"/>
          </a:xfrm>
          <a:prstGeom prst="straightConnector1">
            <a:avLst/>
          </a:prstGeom>
          <a:noFill/>
          <a:ln cap="flat" cmpd="sng" w="19050">
            <a:solidFill>
              <a:srgbClr val="DAF0F7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078" name="Google Shape;1078;p42"/>
          <p:cNvGrpSpPr/>
          <p:nvPr/>
        </p:nvGrpSpPr>
        <p:grpSpPr>
          <a:xfrm>
            <a:off x="442547" y="2511359"/>
            <a:ext cx="3853200" cy="1417749"/>
            <a:chOff x="442547" y="2511359"/>
            <a:chExt cx="3853200" cy="1417749"/>
          </a:xfrm>
        </p:grpSpPr>
        <p:sp>
          <p:nvSpPr>
            <p:cNvPr id="1079" name="Google Shape;1079;p42"/>
            <p:cNvSpPr txBox="1"/>
            <p:nvPr/>
          </p:nvSpPr>
          <p:spPr>
            <a:xfrm>
              <a:off x="442559" y="2511359"/>
              <a:ext cx="2787900" cy="27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800">
                  <a:solidFill>
                    <a:srgbClr val="DAF0F7"/>
                  </a:solidFill>
                  <a:latin typeface="Open Sans"/>
                  <a:ea typeface="Open Sans"/>
                  <a:cs typeface="Open Sans"/>
                  <a:sym typeface="Open Sans"/>
                </a:rPr>
                <a:t>Contact Information:</a:t>
              </a:r>
              <a:endParaRPr b="1" sz="1800">
                <a:solidFill>
                  <a:srgbClr val="DAF0F7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80" name="Google Shape;1080;p42"/>
            <p:cNvSpPr txBox="1"/>
            <p:nvPr/>
          </p:nvSpPr>
          <p:spPr>
            <a:xfrm>
              <a:off x="442559" y="2897742"/>
              <a:ext cx="27879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200">
                  <a:solidFill>
                    <a:srgbClr val="DAF0F7"/>
                  </a:solidFill>
                  <a:latin typeface="Open Sans"/>
                  <a:ea typeface="Open Sans"/>
                  <a:cs typeface="Open Sans"/>
                  <a:sym typeface="Open Sans"/>
                </a:rPr>
                <a:t>Email: </a:t>
              </a:r>
              <a:r>
                <a:rPr lang="ru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info@company.ltd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81" name="Google Shape;1081;p42"/>
            <p:cNvSpPr txBox="1"/>
            <p:nvPr/>
          </p:nvSpPr>
          <p:spPr>
            <a:xfrm>
              <a:off x="442559" y="3191725"/>
              <a:ext cx="2787900" cy="184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200">
                  <a:solidFill>
                    <a:srgbClr val="DAF0F7"/>
                  </a:solidFill>
                  <a:latin typeface="Open Sans"/>
                  <a:ea typeface="Open Sans"/>
                  <a:cs typeface="Open Sans"/>
                  <a:sym typeface="Open Sans"/>
                </a:rPr>
                <a:t>Phone: </a:t>
              </a:r>
              <a:r>
                <a:rPr lang="ru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+1 234-567-8901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082" name="Google Shape;1082;p42"/>
            <p:cNvSpPr txBox="1"/>
            <p:nvPr/>
          </p:nvSpPr>
          <p:spPr>
            <a:xfrm>
              <a:off x="442547" y="3485708"/>
              <a:ext cx="3853200" cy="44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lang="ru" sz="1200">
                  <a:solidFill>
                    <a:srgbClr val="DAF0F7"/>
                  </a:solidFill>
                  <a:latin typeface="Open Sans"/>
                  <a:ea typeface="Open Sans"/>
                  <a:cs typeface="Open Sans"/>
                  <a:sym typeface="Open Sans"/>
                </a:rPr>
                <a:t>Address: </a:t>
              </a:r>
              <a:r>
                <a:rPr lang="ru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7890 Fictional Road, Imaginary City, 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ZZ 12345, Wonderland</a:t>
              </a:r>
              <a:endParaRPr sz="12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grpSp>
        <p:nvGrpSpPr>
          <p:cNvPr id="1083" name="Google Shape;1083;p42"/>
          <p:cNvGrpSpPr/>
          <p:nvPr/>
        </p:nvGrpSpPr>
        <p:grpSpPr>
          <a:xfrm>
            <a:off x="455214" y="4404997"/>
            <a:ext cx="2214503" cy="283375"/>
            <a:chOff x="455214" y="4404997"/>
            <a:chExt cx="2214503" cy="283375"/>
          </a:xfrm>
        </p:grpSpPr>
        <p:pic>
          <p:nvPicPr>
            <p:cNvPr id="1084" name="Google Shape;1084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386367" y="4404997"/>
              <a:ext cx="283350" cy="283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5" name="Google Shape;1085;p4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55214" y="4410244"/>
              <a:ext cx="272856" cy="27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6" name="Google Shape;1086;p4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38003" y="4410244"/>
              <a:ext cx="272856" cy="27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7" name="Google Shape;1087;p42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420791" y="4410244"/>
              <a:ext cx="272856" cy="2728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88" name="Google Shape;1088;p42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903579" y="4410244"/>
              <a:ext cx="272856" cy="27288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16"/>
          <p:cNvPicPr preferRelativeResize="0"/>
          <p:nvPr/>
        </p:nvPicPr>
        <p:blipFill rotWithShape="1">
          <a:blip r:embed="rId3">
            <a:alphaModFix/>
          </a:blip>
          <a:srcRect b="2006" l="2006" r="2006" t="2006"/>
          <a:stretch/>
        </p:blipFill>
        <p:spPr>
          <a:xfrm>
            <a:off x="6" y="0"/>
            <a:ext cx="3575887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6"/>
          <p:cNvPicPr preferRelativeResize="0"/>
          <p:nvPr/>
        </p:nvPicPr>
        <p:blipFill rotWithShape="1">
          <a:blip r:embed="rId4">
            <a:alphaModFix/>
          </a:blip>
          <a:srcRect b="17586" l="3025" r="0" t="0"/>
          <a:stretch/>
        </p:blipFill>
        <p:spPr>
          <a:xfrm flipH="1">
            <a:off x="7738950" y="3286775"/>
            <a:ext cx="1405050" cy="1857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6"/>
          <p:cNvPicPr preferRelativeResize="0"/>
          <p:nvPr/>
        </p:nvPicPr>
        <p:blipFill rotWithShape="1">
          <a:blip r:embed="rId5">
            <a:alphaModFix/>
          </a:blip>
          <a:srcRect b="0" l="0" r="1574" t="15697"/>
          <a:stretch/>
        </p:blipFill>
        <p:spPr>
          <a:xfrm flipH="1">
            <a:off x="0" y="2"/>
            <a:ext cx="1382975" cy="1847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6"/>
          <p:cNvSpPr txBox="1"/>
          <p:nvPr/>
        </p:nvSpPr>
        <p:spPr>
          <a:xfrm>
            <a:off x="7869608" y="4804787"/>
            <a:ext cx="860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rPr>
              <a:t>Slide 4/30</a:t>
            </a:r>
            <a:endParaRPr sz="1000">
              <a:solidFill>
                <a:srgbClr val="8A8C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1" name="Google Shape;131;p16"/>
          <p:cNvSpPr txBox="1"/>
          <p:nvPr/>
        </p:nvSpPr>
        <p:spPr>
          <a:xfrm>
            <a:off x="4163348" y="373276"/>
            <a:ext cx="40494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100">
                <a:solidFill>
                  <a:srgbClr val="6A8EC9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YOUR</a:t>
            </a:r>
            <a:r>
              <a:rPr lang="ru" sz="3100">
                <a:solidFill>
                  <a:srgbClr val="1F2E35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COMPANY</a:t>
            </a:r>
            <a:endParaRPr sz="3100">
              <a:solidFill>
                <a:srgbClr val="1F2E35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cxnSp>
        <p:nvCxnSpPr>
          <p:cNvPr id="132" name="Google Shape;132;p16"/>
          <p:cNvCxnSpPr/>
          <p:nvPr/>
        </p:nvCxnSpPr>
        <p:spPr>
          <a:xfrm>
            <a:off x="4180300" y="1089450"/>
            <a:ext cx="2566500" cy="0"/>
          </a:xfrm>
          <a:prstGeom prst="straightConnector1">
            <a:avLst/>
          </a:prstGeom>
          <a:noFill/>
          <a:ln cap="flat" cmpd="sng" w="19050">
            <a:solidFill>
              <a:srgbClr val="1F2E3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33" name="Google Shape;133;p16"/>
          <p:cNvSpPr txBox="1"/>
          <p:nvPr/>
        </p:nvSpPr>
        <p:spPr>
          <a:xfrm>
            <a:off x="4165329" y="1506267"/>
            <a:ext cx="21918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900">
                <a:solidFill>
                  <a:srgbClr val="1F2E35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Brief history</a:t>
            </a:r>
            <a:endParaRPr sz="1900">
              <a:solidFill>
                <a:srgbClr val="1F2E35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sp>
        <p:nvSpPr>
          <p:cNvPr id="134" name="Google Shape;134;p16"/>
          <p:cNvSpPr txBox="1"/>
          <p:nvPr/>
        </p:nvSpPr>
        <p:spPr>
          <a:xfrm>
            <a:off x="4165329" y="1882094"/>
            <a:ext cx="36207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rPr>
              <a:t>This slide presents an overview of the key </a:t>
            </a:r>
            <a:endParaRPr sz="1000">
              <a:solidFill>
                <a:srgbClr val="8A8C9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0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rPr>
              <a:t>milestones and developments that shaped </a:t>
            </a:r>
            <a:endParaRPr sz="1000">
              <a:solidFill>
                <a:srgbClr val="8A8C9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rPr>
              <a:t>your business or organization.</a:t>
            </a:r>
            <a:endParaRPr sz="1000">
              <a:solidFill>
                <a:srgbClr val="8A8C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9" name="Google Shape;139;p17"/>
          <p:cNvGrpSpPr/>
          <p:nvPr/>
        </p:nvGrpSpPr>
        <p:grpSpPr>
          <a:xfrm>
            <a:off x="-2600" y="0"/>
            <a:ext cx="9146600" cy="5144624"/>
            <a:chOff x="-2600" y="0"/>
            <a:chExt cx="9146600" cy="5144624"/>
          </a:xfrm>
        </p:grpSpPr>
        <p:pic>
          <p:nvPicPr>
            <p:cNvPr id="140" name="Google Shape;140;p17"/>
            <p:cNvPicPr preferRelativeResize="0"/>
            <p:nvPr/>
          </p:nvPicPr>
          <p:blipFill rotWithShape="1">
            <a:blip r:embed="rId3">
              <a:alphaModFix/>
            </a:blip>
            <a:srcRect b="0" l="0" r="2496" t="17348"/>
            <a:stretch/>
          </p:blipFill>
          <p:spPr>
            <a:xfrm>
              <a:off x="7738950" y="0"/>
              <a:ext cx="1405050" cy="18578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" name="Google Shape;141;p17"/>
            <p:cNvPicPr preferRelativeResize="0"/>
            <p:nvPr/>
          </p:nvPicPr>
          <p:blipFill rotWithShape="1">
            <a:blip r:embed="rId4">
              <a:alphaModFix/>
            </a:blip>
            <a:srcRect b="17586" l="3025" r="0" t="0"/>
            <a:stretch/>
          </p:blipFill>
          <p:spPr>
            <a:xfrm>
              <a:off x="-2600" y="3286775"/>
              <a:ext cx="1405050" cy="185784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2" name="Google Shape;142;p17"/>
          <p:cNvSpPr txBox="1"/>
          <p:nvPr/>
        </p:nvSpPr>
        <p:spPr>
          <a:xfrm>
            <a:off x="449998" y="373276"/>
            <a:ext cx="40494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100">
                <a:solidFill>
                  <a:srgbClr val="6A8EC9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YOUR</a:t>
            </a:r>
            <a:r>
              <a:rPr lang="ru" sz="3100">
                <a:solidFill>
                  <a:srgbClr val="1F2E35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 TEAM</a:t>
            </a:r>
            <a:endParaRPr sz="3100">
              <a:solidFill>
                <a:srgbClr val="1F2E35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cxnSp>
        <p:nvCxnSpPr>
          <p:cNvPr id="143" name="Google Shape;143;p17"/>
          <p:cNvCxnSpPr/>
          <p:nvPr/>
        </p:nvCxnSpPr>
        <p:spPr>
          <a:xfrm>
            <a:off x="449105" y="1089450"/>
            <a:ext cx="1632900" cy="0"/>
          </a:xfrm>
          <a:prstGeom prst="straightConnector1">
            <a:avLst/>
          </a:prstGeom>
          <a:noFill/>
          <a:ln cap="flat" cmpd="sng" w="19050">
            <a:solidFill>
              <a:srgbClr val="1F2E35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4" name="Google Shape;144;p17"/>
          <p:cNvSpPr txBox="1"/>
          <p:nvPr/>
        </p:nvSpPr>
        <p:spPr>
          <a:xfrm>
            <a:off x="7869608" y="4804787"/>
            <a:ext cx="860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rPr>
              <a:t>Slide 5/30</a:t>
            </a:r>
            <a:endParaRPr sz="1000">
              <a:solidFill>
                <a:srgbClr val="8A8C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145" name="Google Shape;145;p17"/>
          <p:cNvGrpSpPr/>
          <p:nvPr/>
        </p:nvGrpSpPr>
        <p:grpSpPr>
          <a:xfrm>
            <a:off x="318350" y="1318894"/>
            <a:ext cx="3023290" cy="1711675"/>
            <a:chOff x="318350" y="1316150"/>
            <a:chExt cx="3023290" cy="1711675"/>
          </a:xfrm>
        </p:grpSpPr>
        <p:grpSp>
          <p:nvGrpSpPr>
            <p:cNvPr id="146" name="Google Shape;146;p17"/>
            <p:cNvGrpSpPr/>
            <p:nvPr/>
          </p:nvGrpSpPr>
          <p:grpSpPr>
            <a:xfrm>
              <a:off x="318350" y="1316150"/>
              <a:ext cx="1765375" cy="1711675"/>
              <a:chOff x="318350" y="1316150"/>
              <a:chExt cx="1765375" cy="1711675"/>
            </a:xfrm>
          </p:grpSpPr>
          <p:sp>
            <p:nvSpPr>
              <p:cNvPr id="147" name="Google Shape;147;p17"/>
              <p:cNvSpPr/>
              <p:nvPr/>
            </p:nvSpPr>
            <p:spPr>
              <a:xfrm>
                <a:off x="1262625" y="1445825"/>
                <a:ext cx="821100" cy="821100"/>
              </a:xfrm>
              <a:prstGeom prst="ellipse">
                <a:avLst/>
              </a:prstGeom>
              <a:solidFill>
                <a:srgbClr val="DAF0F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48" name="Google Shape;148;p17"/>
              <p:cNvSpPr/>
              <p:nvPr/>
            </p:nvSpPr>
            <p:spPr>
              <a:xfrm>
                <a:off x="450000" y="2399250"/>
                <a:ext cx="354600" cy="354600"/>
              </a:xfrm>
              <a:prstGeom prst="ellipse">
                <a:avLst/>
              </a:prstGeom>
              <a:solidFill>
                <a:srgbClr val="6A8EC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49" name="Google Shape;149;p17"/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318350" y="1316150"/>
                <a:ext cx="1711675" cy="1711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0" name="Google Shape;150;p17"/>
            <p:cNvGrpSpPr/>
            <p:nvPr/>
          </p:nvGrpSpPr>
          <p:grpSpPr>
            <a:xfrm>
              <a:off x="1794238" y="2363600"/>
              <a:ext cx="1547402" cy="417801"/>
              <a:chOff x="1794238" y="2363600"/>
              <a:chExt cx="1547402" cy="417801"/>
            </a:xfrm>
          </p:grpSpPr>
          <p:sp>
            <p:nvSpPr>
              <p:cNvPr id="151" name="Google Shape;151;p17"/>
              <p:cNvSpPr txBox="1"/>
              <p:nvPr/>
            </p:nvSpPr>
            <p:spPr>
              <a:xfrm>
                <a:off x="1794240" y="2363600"/>
                <a:ext cx="15474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1F2E3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Sarah Davis</a:t>
                </a:r>
                <a:endParaRPr b="1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52" name="Google Shape;152;p17"/>
              <p:cNvSpPr txBox="1"/>
              <p:nvPr/>
            </p:nvSpPr>
            <p:spPr>
              <a:xfrm>
                <a:off x="1794238" y="2627501"/>
                <a:ext cx="1406400" cy="15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161217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Employee Position</a:t>
                </a:r>
                <a:endParaRPr sz="1000">
                  <a:solidFill>
                    <a:srgbClr val="161217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grpSp>
        <p:nvGrpSpPr>
          <p:cNvPr id="153" name="Google Shape;153;p17"/>
          <p:cNvGrpSpPr/>
          <p:nvPr/>
        </p:nvGrpSpPr>
        <p:grpSpPr>
          <a:xfrm>
            <a:off x="4053258" y="1318894"/>
            <a:ext cx="3147757" cy="1711675"/>
            <a:chOff x="4053258" y="1316150"/>
            <a:chExt cx="3147757" cy="1711675"/>
          </a:xfrm>
        </p:grpSpPr>
        <p:grpSp>
          <p:nvGrpSpPr>
            <p:cNvPr id="154" name="Google Shape;154;p17"/>
            <p:cNvGrpSpPr/>
            <p:nvPr/>
          </p:nvGrpSpPr>
          <p:grpSpPr>
            <a:xfrm>
              <a:off x="4053258" y="1316150"/>
              <a:ext cx="2068766" cy="1711675"/>
              <a:chOff x="4053258" y="1316150"/>
              <a:chExt cx="2068766" cy="1711675"/>
            </a:xfrm>
          </p:grpSpPr>
          <p:sp>
            <p:nvSpPr>
              <p:cNvPr id="155" name="Google Shape;155;p17"/>
              <p:cNvSpPr/>
              <p:nvPr/>
            </p:nvSpPr>
            <p:spPr>
              <a:xfrm rot="1800740">
                <a:off x="5150777" y="1681705"/>
                <a:ext cx="821094" cy="820944"/>
              </a:xfrm>
              <a:prstGeom prst="ellipse">
                <a:avLst/>
              </a:prstGeom>
              <a:solidFill>
                <a:srgbClr val="DAF0F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56" name="Google Shape;156;p17"/>
              <p:cNvSpPr/>
              <p:nvPr/>
            </p:nvSpPr>
            <p:spPr>
              <a:xfrm rot="1799480">
                <a:off x="4118161" y="2015609"/>
                <a:ext cx="354693" cy="354693"/>
              </a:xfrm>
              <a:prstGeom prst="ellipse">
                <a:avLst/>
              </a:prstGeom>
              <a:solidFill>
                <a:srgbClr val="6A8EC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57" name="Google Shape;157;p17"/>
              <p:cNvPicPr preferRelativeResize="0"/>
              <p:nvPr/>
            </p:nvPicPr>
            <p:blipFill>
              <a:blip r:embed="rId6">
                <a:alphaModFix/>
              </a:blip>
              <a:stretch>
                <a:fillRect/>
              </a:stretch>
            </p:blipFill>
            <p:spPr>
              <a:xfrm>
                <a:off x="4185950" y="1316150"/>
                <a:ext cx="1711675" cy="1711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58" name="Google Shape;158;p17"/>
            <p:cNvGrpSpPr/>
            <p:nvPr/>
          </p:nvGrpSpPr>
          <p:grpSpPr>
            <a:xfrm>
              <a:off x="5653613" y="2363600"/>
              <a:ext cx="1547402" cy="417801"/>
              <a:chOff x="1794238" y="2363600"/>
              <a:chExt cx="1547402" cy="417801"/>
            </a:xfrm>
          </p:grpSpPr>
          <p:sp>
            <p:nvSpPr>
              <p:cNvPr id="159" name="Google Shape;159;p17"/>
              <p:cNvSpPr txBox="1"/>
              <p:nvPr/>
            </p:nvSpPr>
            <p:spPr>
              <a:xfrm>
                <a:off x="1794240" y="2363600"/>
                <a:ext cx="15474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1F2E3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Emily Johnson</a:t>
                </a:r>
                <a:endParaRPr b="1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0" name="Google Shape;160;p17"/>
              <p:cNvSpPr txBox="1"/>
              <p:nvPr/>
            </p:nvSpPr>
            <p:spPr>
              <a:xfrm>
                <a:off x="1794238" y="2627501"/>
                <a:ext cx="1406400" cy="15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161217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Employee Position</a:t>
                </a:r>
                <a:endParaRPr sz="1000">
                  <a:solidFill>
                    <a:srgbClr val="161217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grpSp>
        <p:nvGrpSpPr>
          <p:cNvPr id="161" name="Google Shape;161;p17"/>
          <p:cNvGrpSpPr/>
          <p:nvPr/>
        </p:nvGrpSpPr>
        <p:grpSpPr>
          <a:xfrm>
            <a:off x="1666575" y="2942875"/>
            <a:ext cx="3094643" cy="1711675"/>
            <a:chOff x="1666575" y="2942875"/>
            <a:chExt cx="3094643" cy="1711675"/>
          </a:xfrm>
        </p:grpSpPr>
        <p:grpSp>
          <p:nvGrpSpPr>
            <p:cNvPr id="162" name="Google Shape;162;p17"/>
            <p:cNvGrpSpPr/>
            <p:nvPr/>
          </p:nvGrpSpPr>
          <p:grpSpPr>
            <a:xfrm>
              <a:off x="1666575" y="2942875"/>
              <a:ext cx="1786259" cy="1711675"/>
              <a:chOff x="1666575" y="2942875"/>
              <a:chExt cx="1786259" cy="1711675"/>
            </a:xfrm>
          </p:grpSpPr>
          <p:sp>
            <p:nvSpPr>
              <p:cNvPr id="163" name="Google Shape;163;p17"/>
              <p:cNvSpPr/>
              <p:nvPr/>
            </p:nvSpPr>
            <p:spPr>
              <a:xfrm rot="10800000">
                <a:off x="1666575" y="3678775"/>
                <a:ext cx="821100" cy="821100"/>
              </a:xfrm>
              <a:prstGeom prst="ellipse">
                <a:avLst/>
              </a:prstGeom>
              <a:solidFill>
                <a:srgbClr val="DAF0F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64" name="Google Shape;164;p17"/>
              <p:cNvSpPr/>
              <p:nvPr/>
            </p:nvSpPr>
            <p:spPr>
              <a:xfrm rot="10800000">
                <a:off x="2945700" y="3191850"/>
                <a:ext cx="354600" cy="354600"/>
              </a:xfrm>
              <a:prstGeom prst="ellipse">
                <a:avLst/>
              </a:prstGeom>
              <a:solidFill>
                <a:srgbClr val="6A8EC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65" name="Google Shape;165;p17"/>
              <p:cNvPicPr preferRelativeResize="0"/>
              <p:nvPr/>
            </p:nvPicPr>
            <p:blipFill>
              <a:blip r:embed="rId7">
                <a:alphaModFix/>
              </a:blip>
              <a:stretch>
                <a:fillRect/>
              </a:stretch>
            </p:blipFill>
            <p:spPr>
              <a:xfrm>
                <a:off x="1741159" y="2942875"/>
                <a:ext cx="1711675" cy="1711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66" name="Google Shape;166;p17"/>
            <p:cNvGrpSpPr/>
            <p:nvPr/>
          </p:nvGrpSpPr>
          <p:grpSpPr>
            <a:xfrm>
              <a:off x="3213816" y="4027328"/>
              <a:ext cx="1547402" cy="417801"/>
              <a:chOff x="1794238" y="2363600"/>
              <a:chExt cx="1547402" cy="417801"/>
            </a:xfrm>
          </p:grpSpPr>
          <p:sp>
            <p:nvSpPr>
              <p:cNvPr id="167" name="Google Shape;167;p17"/>
              <p:cNvSpPr txBox="1"/>
              <p:nvPr/>
            </p:nvSpPr>
            <p:spPr>
              <a:xfrm>
                <a:off x="1794240" y="2363600"/>
                <a:ext cx="15474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1F2E3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Michael Brown</a:t>
                </a:r>
                <a:endParaRPr b="1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68" name="Google Shape;168;p17"/>
              <p:cNvSpPr txBox="1"/>
              <p:nvPr/>
            </p:nvSpPr>
            <p:spPr>
              <a:xfrm>
                <a:off x="1794238" y="2627501"/>
                <a:ext cx="1406400" cy="15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161217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Employee Position</a:t>
                </a:r>
                <a:endParaRPr sz="1000">
                  <a:solidFill>
                    <a:srgbClr val="161217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  <p:grpSp>
        <p:nvGrpSpPr>
          <p:cNvPr id="169" name="Google Shape;169;p17"/>
          <p:cNvGrpSpPr/>
          <p:nvPr/>
        </p:nvGrpSpPr>
        <p:grpSpPr>
          <a:xfrm>
            <a:off x="5615225" y="2942875"/>
            <a:ext cx="3005368" cy="1711675"/>
            <a:chOff x="5615225" y="2942875"/>
            <a:chExt cx="3005368" cy="1711675"/>
          </a:xfrm>
        </p:grpSpPr>
        <p:grpSp>
          <p:nvGrpSpPr>
            <p:cNvPr id="170" name="Google Shape;170;p17"/>
            <p:cNvGrpSpPr/>
            <p:nvPr/>
          </p:nvGrpSpPr>
          <p:grpSpPr>
            <a:xfrm>
              <a:off x="5615225" y="2942875"/>
              <a:ext cx="1711675" cy="1711675"/>
              <a:chOff x="5615225" y="2942875"/>
              <a:chExt cx="1711675" cy="1711675"/>
            </a:xfrm>
          </p:grpSpPr>
          <p:sp>
            <p:nvSpPr>
              <p:cNvPr id="171" name="Google Shape;171;p17"/>
              <p:cNvSpPr/>
              <p:nvPr/>
            </p:nvSpPr>
            <p:spPr>
              <a:xfrm>
                <a:off x="6505800" y="3144700"/>
                <a:ext cx="821100" cy="821100"/>
              </a:xfrm>
              <a:prstGeom prst="ellipse">
                <a:avLst/>
              </a:prstGeom>
              <a:solidFill>
                <a:srgbClr val="DAF0F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72" name="Google Shape;172;p17"/>
              <p:cNvSpPr/>
              <p:nvPr/>
            </p:nvSpPr>
            <p:spPr>
              <a:xfrm>
                <a:off x="5693175" y="4098125"/>
                <a:ext cx="354600" cy="354600"/>
              </a:xfrm>
              <a:prstGeom prst="ellipse">
                <a:avLst/>
              </a:prstGeom>
              <a:solidFill>
                <a:srgbClr val="6A8EC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ctr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pic>
            <p:nvPicPr>
              <p:cNvPr id="173" name="Google Shape;173;p17"/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5615225" y="2942875"/>
                <a:ext cx="1711675" cy="171167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74" name="Google Shape;174;p17"/>
            <p:cNvGrpSpPr/>
            <p:nvPr/>
          </p:nvGrpSpPr>
          <p:grpSpPr>
            <a:xfrm>
              <a:off x="7073191" y="4027328"/>
              <a:ext cx="1547402" cy="417801"/>
              <a:chOff x="1794238" y="2363600"/>
              <a:chExt cx="1547402" cy="417801"/>
            </a:xfrm>
          </p:grpSpPr>
          <p:sp>
            <p:nvSpPr>
              <p:cNvPr id="175" name="Google Shape;175;p17"/>
              <p:cNvSpPr txBox="1"/>
              <p:nvPr/>
            </p:nvSpPr>
            <p:spPr>
              <a:xfrm>
                <a:off x="1794240" y="2363600"/>
                <a:ext cx="1547400" cy="215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b="1" lang="ru">
                    <a:solidFill>
                      <a:srgbClr val="1F2E35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John Smith</a:t>
                </a:r>
                <a:endParaRPr b="1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  <p:sp>
            <p:nvSpPr>
              <p:cNvPr id="176" name="Google Shape;176;p17"/>
              <p:cNvSpPr txBox="1"/>
              <p:nvPr/>
            </p:nvSpPr>
            <p:spPr>
              <a:xfrm>
                <a:off x="1794238" y="2627501"/>
                <a:ext cx="1406400" cy="153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0" lIns="0" spcFirstLastPara="1" rIns="0" wrap="square" tIns="0">
                <a:spAutoFit/>
              </a:bodyPr>
              <a:lstStyle/>
              <a:p>
                <a:pPr indent="0" lvl="0" marL="0" rtl="0" algn="l">
                  <a:lnSpc>
                    <a:spcPct val="125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ru" sz="1000">
                    <a:solidFill>
                      <a:srgbClr val="161217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Employee Position</a:t>
                </a:r>
                <a:endParaRPr sz="1000">
                  <a:solidFill>
                    <a:srgbClr val="161217"/>
                  </a:solidFill>
                  <a:latin typeface="Open Sans"/>
                  <a:ea typeface="Open Sans"/>
                  <a:cs typeface="Open Sans"/>
                  <a:sym typeface="Open Sans"/>
                </a:endParaRPr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8"/>
          <p:cNvPicPr preferRelativeResize="0"/>
          <p:nvPr/>
        </p:nvPicPr>
        <p:blipFill rotWithShape="1">
          <a:blip r:embed="rId3">
            <a:alphaModFix/>
          </a:blip>
          <a:srcRect b="1333" l="1323" r="1333" t="1323"/>
          <a:stretch/>
        </p:blipFill>
        <p:spPr>
          <a:xfrm>
            <a:off x="0" y="0"/>
            <a:ext cx="9144003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8"/>
          <p:cNvSpPr/>
          <p:nvPr/>
        </p:nvSpPr>
        <p:spPr>
          <a:xfrm>
            <a:off x="861000" y="701700"/>
            <a:ext cx="7422000" cy="3740100"/>
          </a:xfrm>
          <a:prstGeom prst="rect">
            <a:avLst/>
          </a:prstGeom>
          <a:noFill/>
          <a:ln cap="flat" cmpd="sng" w="114300">
            <a:solidFill>
              <a:srgbClr val="DAF0F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8"/>
          <p:cNvSpPr txBox="1"/>
          <p:nvPr/>
        </p:nvSpPr>
        <p:spPr>
          <a:xfrm>
            <a:off x="2187000" y="1078894"/>
            <a:ext cx="4770000" cy="1154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75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Super!</a:t>
            </a:r>
            <a:endParaRPr b="1" sz="75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184" name="Google Shape;184;p18"/>
          <p:cNvCxnSpPr/>
          <p:nvPr/>
        </p:nvCxnSpPr>
        <p:spPr>
          <a:xfrm>
            <a:off x="2874450" y="2455744"/>
            <a:ext cx="3395100" cy="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85" name="Google Shape;185;p18"/>
          <p:cNvSpPr txBox="1"/>
          <p:nvPr/>
        </p:nvSpPr>
        <p:spPr>
          <a:xfrm>
            <a:off x="1720200" y="2687631"/>
            <a:ext cx="57036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This can be part of your presentation. 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Add some words of a famous person, quote or wisdom. Or just write something nice about 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your team.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" name="Google Shape;186;p18"/>
          <p:cNvSpPr txBox="1"/>
          <p:nvPr/>
        </p:nvSpPr>
        <p:spPr>
          <a:xfrm>
            <a:off x="7869608" y="4804787"/>
            <a:ext cx="860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Slide 6/30</a:t>
            </a:r>
            <a:endParaRPr sz="1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9"/>
          <p:cNvPicPr preferRelativeResize="0"/>
          <p:nvPr/>
        </p:nvPicPr>
        <p:blipFill rotWithShape="1">
          <a:blip r:embed="rId3">
            <a:alphaModFix/>
          </a:blip>
          <a:srcRect b="0" l="33908" r="13332" t="0"/>
          <a:stretch/>
        </p:blipFill>
        <p:spPr>
          <a:xfrm flipH="1">
            <a:off x="4848300" y="-450"/>
            <a:ext cx="4295700" cy="5144400"/>
          </a:xfrm>
          <a:prstGeom prst="flowChartDelay">
            <a:avLst/>
          </a:prstGeom>
          <a:noFill/>
          <a:ln>
            <a:noFill/>
          </a:ln>
        </p:spPr>
      </p:pic>
      <p:pic>
        <p:nvPicPr>
          <p:cNvPr id="192" name="Google Shape;192;p19"/>
          <p:cNvPicPr preferRelativeResize="0"/>
          <p:nvPr/>
        </p:nvPicPr>
        <p:blipFill rotWithShape="1">
          <a:blip r:embed="rId4">
            <a:alphaModFix/>
          </a:blip>
          <a:srcRect b="17586" l="3025" r="0" t="0"/>
          <a:stretch/>
        </p:blipFill>
        <p:spPr>
          <a:xfrm>
            <a:off x="-2600" y="3286775"/>
            <a:ext cx="1405050" cy="185784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19"/>
          <p:cNvSpPr txBox="1"/>
          <p:nvPr/>
        </p:nvSpPr>
        <p:spPr>
          <a:xfrm>
            <a:off x="445539" y="373275"/>
            <a:ext cx="4418100" cy="4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3100">
                <a:solidFill>
                  <a:srgbClr val="6A8EC9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TITLE </a:t>
            </a:r>
            <a:r>
              <a:rPr lang="ru" sz="3100">
                <a:solidFill>
                  <a:srgbClr val="1F2E35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FOLLOWS HERE</a:t>
            </a:r>
            <a:endParaRPr sz="3100">
              <a:solidFill>
                <a:srgbClr val="1F2E35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</p:txBody>
      </p:sp>
      <p:cxnSp>
        <p:nvCxnSpPr>
          <p:cNvPr id="194" name="Google Shape;194;p19"/>
          <p:cNvCxnSpPr/>
          <p:nvPr/>
        </p:nvCxnSpPr>
        <p:spPr>
          <a:xfrm>
            <a:off x="449105" y="1089450"/>
            <a:ext cx="3315300" cy="0"/>
          </a:xfrm>
          <a:prstGeom prst="straightConnector1">
            <a:avLst/>
          </a:prstGeom>
          <a:noFill/>
          <a:ln cap="flat" cmpd="sng" w="19050">
            <a:solidFill>
              <a:srgbClr val="1F2E35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95" name="Google Shape;195;p19"/>
          <p:cNvGrpSpPr/>
          <p:nvPr/>
        </p:nvGrpSpPr>
        <p:grpSpPr>
          <a:xfrm>
            <a:off x="450000" y="1522450"/>
            <a:ext cx="4143800" cy="646500"/>
            <a:chOff x="450000" y="1522450"/>
            <a:chExt cx="4143800" cy="646500"/>
          </a:xfrm>
        </p:grpSpPr>
        <p:sp>
          <p:nvSpPr>
            <p:cNvPr id="196" name="Google Shape;196;p19"/>
            <p:cNvSpPr txBox="1"/>
            <p:nvPr/>
          </p:nvSpPr>
          <p:spPr>
            <a:xfrm>
              <a:off x="603800" y="1522450"/>
              <a:ext cx="39900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2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Using lists in a presentation is an excellent way to </a:t>
              </a:r>
              <a:endParaRPr sz="12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2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simplify and clarify information, making it easy for </a:t>
              </a:r>
              <a:endParaRPr sz="12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the audience to understand key points at a glance.</a:t>
              </a:r>
              <a:endParaRPr sz="12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197" name="Google Shape;197;p19"/>
            <p:cNvSpPr/>
            <p:nvPr/>
          </p:nvSpPr>
          <p:spPr>
            <a:xfrm>
              <a:off x="450000" y="1598525"/>
              <a:ext cx="51300" cy="51300"/>
            </a:xfrm>
            <a:prstGeom prst="ellipse">
              <a:avLst/>
            </a:prstGeom>
            <a:solidFill>
              <a:srgbClr val="DAF0F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98" name="Google Shape;198;p19"/>
          <p:cNvGrpSpPr/>
          <p:nvPr/>
        </p:nvGrpSpPr>
        <p:grpSpPr>
          <a:xfrm>
            <a:off x="450000" y="2567882"/>
            <a:ext cx="4143800" cy="646500"/>
            <a:chOff x="450000" y="1522450"/>
            <a:chExt cx="4143800" cy="646500"/>
          </a:xfrm>
        </p:grpSpPr>
        <p:sp>
          <p:nvSpPr>
            <p:cNvPr id="199" name="Google Shape;199;p19"/>
            <p:cNvSpPr txBox="1"/>
            <p:nvPr/>
          </p:nvSpPr>
          <p:spPr>
            <a:xfrm>
              <a:off x="603800" y="1522450"/>
              <a:ext cx="39900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Lists break down content into short, focused items, helping to avoid overwhelming viewers with large </a:t>
              </a:r>
              <a:endParaRPr sz="12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blocks of text.</a:t>
              </a:r>
              <a:endParaRPr sz="12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0" name="Google Shape;200;p19"/>
            <p:cNvSpPr/>
            <p:nvPr/>
          </p:nvSpPr>
          <p:spPr>
            <a:xfrm>
              <a:off x="450000" y="1598525"/>
              <a:ext cx="51300" cy="51300"/>
            </a:xfrm>
            <a:prstGeom prst="ellipse">
              <a:avLst/>
            </a:prstGeom>
            <a:solidFill>
              <a:srgbClr val="DAF0F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1" name="Google Shape;201;p19"/>
          <p:cNvGrpSpPr/>
          <p:nvPr/>
        </p:nvGrpSpPr>
        <p:grpSpPr>
          <a:xfrm>
            <a:off x="450000" y="3512651"/>
            <a:ext cx="4143800" cy="646500"/>
            <a:chOff x="450000" y="1522450"/>
            <a:chExt cx="4143800" cy="646500"/>
          </a:xfrm>
        </p:grpSpPr>
        <p:sp>
          <p:nvSpPr>
            <p:cNvPr id="202" name="Google Shape;202;p19"/>
            <p:cNvSpPr txBox="1"/>
            <p:nvPr/>
          </p:nvSpPr>
          <p:spPr>
            <a:xfrm>
              <a:off x="603800" y="1522450"/>
              <a:ext cx="3990000" cy="64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l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200">
                  <a:solidFill>
                    <a:srgbClr val="8A8C91"/>
                  </a:solidFill>
                  <a:latin typeface="Open Sans"/>
                  <a:ea typeface="Open Sans"/>
                  <a:cs typeface="Open Sans"/>
                  <a:sym typeface="Open Sans"/>
                </a:rPr>
                <a:t>This structure enhances readability and ensures that each point stands out, allowing the audience to absorb information in a logical, step-by-step format.</a:t>
              </a:r>
              <a:endParaRPr sz="12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03" name="Google Shape;203;p19"/>
            <p:cNvSpPr/>
            <p:nvPr/>
          </p:nvSpPr>
          <p:spPr>
            <a:xfrm>
              <a:off x="450000" y="1598525"/>
              <a:ext cx="51300" cy="51300"/>
            </a:xfrm>
            <a:prstGeom prst="ellipse">
              <a:avLst/>
            </a:prstGeom>
            <a:solidFill>
              <a:srgbClr val="DAF0F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04" name="Google Shape;204;p19"/>
          <p:cNvPicPr preferRelativeResize="0"/>
          <p:nvPr/>
        </p:nvPicPr>
        <p:blipFill rotWithShape="1">
          <a:blip r:embed="rId5">
            <a:alphaModFix/>
          </a:blip>
          <a:srcRect b="0" l="0" r="1574" t="15697"/>
          <a:stretch/>
        </p:blipFill>
        <p:spPr>
          <a:xfrm>
            <a:off x="7761025" y="2"/>
            <a:ext cx="1382975" cy="184772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9"/>
          <p:cNvSpPr txBox="1"/>
          <p:nvPr/>
        </p:nvSpPr>
        <p:spPr>
          <a:xfrm>
            <a:off x="7869608" y="4804787"/>
            <a:ext cx="860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Slide 7/30</a:t>
            </a:r>
            <a:endParaRPr sz="1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0"/>
          <p:cNvPicPr preferRelativeResize="0"/>
          <p:nvPr/>
        </p:nvPicPr>
        <p:blipFill rotWithShape="1">
          <a:blip r:embed="rId3">
            <a:alphaModFix/>
          </a:blip>
          <a:srcRect b="17586" l="3025" r="0" t="0"/>
          <a:stretch/>
        </p:blipFill>
        <p:spPr>
          <a:xfrm flipH="1">
            <a:off x="7738950" y="3286775"/>
            <a:ext cx="1405050" cy="18578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1" name="Google Shape;211;p20"/>
          <p:cNvGrpSpPr/>
          <p:nvPr/>
        </p:nvGrpSpPr>
        <p:grpSpPr>
          <a:xfrm>
            <a:off x="5159996" y="104250"/>
            <a:ext cx="3570004" cy="3776422"/>
            <a:chOff x="1868446" y="104250"/>
            <a:chExt cx="3570004" cy="3776422"/>
          </a:xfrm>
        </p:grpSpPr>
        <p:sp>
          <p:nvSpPr>
            <p:cNvPr id="212" name="Google Shape;212;p20"/>
            <p:cNvSpPr txBox="1"/>
            <p:nvPr/>
          </p:nvSpPr>
          <p:spPr>
            <a:xfrm>
              <a:off x="2787576" y="104250"/>
              <a:ext cx="2650800" cy="1862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12100">
                  <a:solidFill>
                    <a:srgbClr val="6A8EC9"/>
                  </a:solidFill>
                  <a:latin typeface="Open Sans"/>
                  <a:ea typeface="Open Sans"/>
                  <a:cs typeface="Open Sans"/>
                  <a:sym typeface="Open Sans"/>
                </a:rPr>
                <a:t>02</a:t>
              </a:r>
              <a:endParaRPr b="1" sz="12100">
                <a:solidFill>
                  <a:srgbClr val="6A8EC9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213" name="Google Shape;213;p20"/>
            <p:cNvCxnSpPr/>
            <p:nvPr/>
          </p:nvCxnSpPr>
          <p:spPr>
            <a:xfrm>
              <a:off x="3133850" y="2145325"/>
              <a:ext cx="2304600" cy="0"/>
            </a:xfrm>
            <a:prstGeom prst="straightConnector1">
              <a:avLst/>
            </a:prstGeom>
            <a:noFill/>
            <a:ln cap="flat" cmpd="sng" w="19050">
              <a:solidFill>
                <a:srgbClr val="1F2E35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214" name="Google Shape;214;p20"/>
            <p:cNvSpPr txBox="1"/>
            <p:nvPr/>
          </p:nvSpPr>
          <p:spPr>
            <a:xfrm>
              <a:off x="1868446" y="2316068"/>
              <a:ext cx="35700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ru" sz="40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Product</a:t>
              </a:r>
              <a:endParaRPr b="1" sz="40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15" name="Google Shape;215;p20"/>
            <p:cNvSpPr txBox="1"/>
            <p:nvPr/>
          </p:nvSpPr>
          <p:spPr>
            <a:xfrm>
              <a:off x="2340344" y="3222772"/>
              <a:ext cx="3098100" cy="65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lang="ru" sz="19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Briefly describe what this </a:t>
              </a:r>
              <a:endParaRPr sz="19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indent="0" lvl="0" marL="0" rtl="0" algn="r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900">
                  <a:solidFill>
                    <a:srgbClr val="1F2E35"/>
                  </a:solidFill>
                  <a:latin typeface="Open Sans"/>
                  <a:ea typeface="Open Sans"/>
                  <a:cs typeface="Open Sans"/>
                  <a:sym typeface="Open Sans"/>
                </a:rPr>
                <a:t>chapter will cover</a:t>
              </a:r>
              <a:endParaRPr sz="1900">
                <a:solidFill>
                  <a:srgbClr val="1F2E35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</p:grpSp>
      <p:sp>
        <p:nvSpPr>
          <p:cNvPr id="216" name="Google Shape;216;p20"/>
          <p:cNvSpPr txBox="1"/>
          <p:nvPr/>
        </p:nvSpPr>
        <p:spPr>
          <a:xfrm>
            <a:off x="7869608" y="4804787"/>
            <a:ext cx="860400" cy="1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ru" sz="1000">
                <a:solidFill>
                  <a:srgbClr val="8A8C91"/>
                </a:solidFill>
                <a:latin typeface="Open Sans"/>
                <a:ea typeface="Open Sans"/>
                <a:cs typeface="Open Sans"/>
                <a:sym typeface="Open Sans"/>
              </a:rPr>
              <a:t>Slide 8/30</a:t>
            </a:r>
            <a:endParaRPr sz="1000">
              <a:solidFill>
                <a:srgbClr val="8A8C9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grpSp>
        <p:nvGrpSpPr>
          <p:cNvPr id="217" name="Google Shape;217;p20"/>
          <p:cNvGrpSpPr/>
          <p:nvPr/>
        </p:nvGrpSpPr>
        <p:grpSpPr>
          <a:xfrm>
            <a:off x="0" y="2"/>
            <a:ext cx="4295700" cy="5142773"/>
            <a:chOff x="0" y="2"/>
            <a:chExt cx="4295700" cy="5142773"/>
          </a:xfrm>
        </p:grpSpPr>
        <p:pic>
          <p:nvPicPr>
            <p:cNvPr id="218" name="Google Shape;218;p20"/>
            <p:cNvPicPr preferRelativeResize="0"/>
            <p:nvPr/>
          </p:nvPicPr>
          <p:blipFill rotWithShape="1">
            <a:blip r:embed="rId4">
              <a:alphaModFix/>
            </a:blip>
            <a:srcRect b="3069" l="14701" r="41348" t="3069"/>
            <a:stretch/>
          </p:blipFill>
          <p:spPr>
            <a:xfrm>
              <a:off x="0" y="475"/>
              <a:ext cx="4295700" cy="5142300"/>
            </a:xfrm>
            <a:prstGeom prst="flowChartDelay">
              <a:avLst/>
            </a:prstGeom>
            <a:noFill/>
            <a:ln>
              <a:noFill/>
            </a:ln>
          </p:spPr>
        </p:pic>
        <p:pic>
          <p:nvPicPr>
            <p:cNvPr id="219" name="Google Shape;219;p20"/>
            <p:cNvPicPr preferRelativeResize="0"/>
            <p:nvPr/>
          </p:nvPicPr>
          <p:blipFill rotWithShape="1">
            <a:blip r:embed="rId5">
              <a:alphaModFix/>
            </a:blip>
            <a:srcRect b="0" l="0" r="1574" t="15697"/>
            <a:stretch/>
          </p:blipFill>
          <p:spPr>
            <a:xfrm flipH="1">
              <a:off x="0" y="2"/>
              <a:ext cx="1382975" cy="18477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21"/>
          <p:cNvPicPr preferRelativeResize="0"/>
          <p:nvPr/>
        </p:nvPicPr>
        <p:blipFill rotWithShape="1">
          <a:blip r:embed="rId3">
            <a:alphaModFix/>
          </a:blip>
          <a:srcRect b="129" l="129" r="129" t="129"/>
          <a:stretch/>
        </p:blipFill>
        <p:spPr>
          <a:xfrm>
            <a:off x="-25" y="0"/>
            <a:ext cx="9144023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5" name="Google Shape;225;p21"/>
          <p:cNvGrpSpPr/>
          <p:nvPr/>
        </p:nvGrpSpPr>
        <p:grpSpPr>
          <a:xfrm>
            <a:off x="-5375" y="2"/>
            <a:ext cx="9144025" cy="5143500"/>
            <a:chOff x="-5375" y="2"/>
            <a:chExt cx="9144025" cy="5143500"/>
          </a:xfrm>
        </p:grpSpPr>
        <p:pic>
          <p:nvPicPr>
            <p:cNvPr id="226" name="Google Shape;226;p21"/>
            <p:cNvPicPr preferRelativeResize="0"/>
            <p:nvPr/>
          </p:nvPicPr>
          <p:blipFill rotWithShape="1">
            <a:blip r:embed="rId4">
              <a:alphaModFix/>
            </a:blip>
            <a:srcRect b="0" l="0" r="1574" t="15697"/>
            <a:stretch/>
          </p:blipFill>
          <p:spPr>
            <a:xfrm>
              <a:off x="7755675" y="2"/>
              <a:ext cx="1382975" cy="18477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7" name="Google Shape;227;p21"/>
            <p:cNvPicPr preferRelativeResize="0"/>
            <p:nvPr/>
          </p:nvPicPr>
          <p:blipFill rotWithShape="1">
            <a:blip r:embed="rId4">
              <a:alphaModFix/>
            </a:blip>
            <a:srcRect b="0" l="0" r="1574" t="15697"/>
            <a:stretch/>
          </p:blipFill>
          <p:spPr>
            <a:xfrm rot="10800000">
              <a:off x="-5375" y="3295777"/>
              <a:ext cx="1382975" cy="18477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28" name="Google Shape;228;p21"/>
          <p:cNvGrpSpPr/>
          <p:nvPr/>
        </p:nvGrpSpPr>
        <p:grpSpPr>
          <a:xfrm>
            <a:off x="1804125" y="4682825"/>
            <a:ext cx="6927600" cy="275862"/>
            <a:chOff x="1804125" y="4682825"/>
            <a:chExt cx="6927600" cy="275862"/>
          </a:xfrm>
        </p:grpSpPr>
        <p:sp>
          <p:nvSpPr>
            <p:cNvPr id="229" name="Google Shape;229;p21"/>
            <p:cNvSpPr txBox="1"/>
            <p:nvPr/>
          </p:nvSpPr>
          <p:spPr>
            <a:xfrm>
              <a:off x="7869608" y="4804787"/>
              <a:ext cx="860400" cy="15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rtl="0" algn="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ru" sz="1000">
                  <a:solidFill>
                    <a:schemeClr val="lt1"/>
                  </a:solidFill>
                  <a:latin typeface="Open Sans"/>
                  <a:ea typeface="Open Sans"/>
                  <a:cs typeface="Open Sans"/>
                  <a:sym typeface="Open Sans"/>
                </a:rPr>
                <a:t>Slide 9/30</a:t>
              </a:r>
              <a:endParaRPr sz="1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cxnSp>
          <p:nvCxnSpPr>
            <p:cNvPr id="230" name="Google Shape;230;p21"/>
            <p:cNvCxnSpPr/>
            <p:nvPr/>
          </p:nvCxnSpPr>
          <p:spPr>
            <a:xfrm>
              <a:off x="1804125" y="4682825"/>
              <a:ext cx="6927600" cy="0"/>
            </a:xfrm>
            <a:prstGeom prst="straightConnector1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231" name="Google Shape;231;p21"/>
          <p:cNvSpPr txBox="1"/>
          <p:nvPr/>
        </p:nvSpPr>
        <p:spPr>
          <a:xfrm>
            <a:off x="439647" y="395575"/>
            <a:ext cx="5691600" cy="1477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35000"/>
              </a:srgbClr>
            </a:outerShdw>
          </a:effectLst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3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Sometimes a well-chosen image can replace </a:t>
            </a:r>
            <a:endParaRPr b="1" sz="3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hundreds of words</a:t>
            </a:r>
            <a:endParaRPr b="1" sz="3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