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Jos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orient="horz" pos="340">
          <p15:clr>
            <a:srgbClr val="747775"/>
          </p15:clr>
        </p15:guide>
        <p15:guide id="3" pos="447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340" orient="horz"/>
        <p:guide pos="44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Jost-regular.fntdata"/><Relationship Id="rId10" Type="http://schemas.openxmlformats.org/officeDocument/2006/relationships/font" Target="fonts/Lato-boldItalic.fntdata"/><Relationship Id="rId13" Type="http://schemas.openxmlformats.org/officeDocument/2006/relationships/font" Target="fonts/Jost-italic.fntdata"/><Relationship Id="rId12" Type="http://schemas.openxmlformats.org/officeDocument/2006/relationships/font" Target="fonts/Jos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14" Type="http://schemas.openxmlformats.org/officeDocument/2006/relationships/font" Target="fonts/Jos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34171" l="0" r="8223" t="0"/>
          <a:stretch/>
        </p:blipFill>
        <p:spPr>
          <a:xfrm>
            <a:off x="118425" y="6333300"/>
            <a:ext cx="7441577" cy="436505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40958" y="405703"/>
            <a:ext cx="60414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100">
                <a:solidFill>
                  <a:srgbClr val="163F70"/>
                </a:solidFill>
                <a:latin typeface="Jost"/>
                <a:ea typeface="Jost"/>
                <a:cs typeface="Jost"/>
                <a:sym typeface="Jost"/>
              </a:rPr>
              <a:t>Vernie Konopelski</a:t>
            </a:r>
            <a:endParaRPr b="1" sz="4100">
              <a:solidFill>
                <a:srgbClr val="163F70"/>
              </a:solidFill>
              <a:latin typeface="Jost"/>
              <a:ea typeface="Jost"/>
              <a:cs typeface="Jost"/>
              <a:sym typeface="Jost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458600" y="1172981"/>
            <a:ext cx="6658800" cy="0"/>
          </a:xfrm>
          <a:prstGeom prst="straightConnector1">
            <a:avLst/>
          </a:prstGeom>
          <a:noFill/>
          <a:ln cap="flat" cmpd="sng" w="19050">
            <a:solidFill>
              <a:srgbClr val="132238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7" name="Google Shape;57;p13"/>
          <p:cNvGrpSpPr/>
          <p:nvPr/>
        </p:nvGrpSpPr>
        <p:grpSpPr>
          <a:xfrm>
            <a:off x="446909" y="1294167"/>
            <a:ext cx="6662966" cy="184808"/>
            <a:chOff x="446909" y="1294167"/>
            <a:chExt cx="6662966" cy="184808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446909" y="1294167"/>
              <a:ext cx="1808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132238"/>
                  </a:solidFill>
                  <a:latin typeface="Jost"/>
                  <a:ea typeface="Jost"/>
                  <a:cs typeface="Jost"/>
                  <a:sym typeface="Jost"/>
                </a:rPr>
                <a:t>Verniekonopelski@mail.ltd</a:t>
              </a:r>
              <a:endParaRPr sz="1200">
                <a:solidFill>
                  <a:srgbClr val="132238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cxnSp>
          <p:nvCxnSpPr>
            <p:cNvPr id="59" name="Google Shape;59;p13"/>
            <p:cNvCxnSpPr/>
            <p:nvPr/>
          </p:nvCxnSpPr>
          <p:spPr>
            <a:xfrm rot="10800000">
              <a:off x="2323500" y="1346971"/>
              <a:ext cx="0" cy="90300"/>
            </a:xfrm>
            <a:prstGeom prst="straightConnector1">
              <a:avLst/>
            </a:prstGeom>
            <a:noFill/>
            <a:ln cap="flat" cmpd="sng" w="19050">
              <a:solidFill>
                <a:srgbClr val="1322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" name="Google Shape;60;p13"/>
            <p:cNvSpPr txBox="1"/>
            <p:nvPr/>
          </p:nvSpPr>
          <p:spPr>
            <a:xfrm>
              <a:off x="2409862" y="1294175"/>
              <a:ext cx="1221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132238"/>
                  </a:solidFill>
                  <a:latin typeface="Jost"/>
                  <a:ea typeface="Jost"/>
                  <a:cs typeface="Jost"/>
                  <a:sym typeface="Jost"/>
                </a:rPr>
                <a:t>+1-345-678-7896</a:t>
              </a:r>
              <a:endParaRPr sz="1200">
                <a:solidFill>
                  <a:srgbClr val="132238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cxnSp>
          <p:nvCxnSpPr>
            <p:cNvPr id="61" name="Google Shape;61;p13"/>
            <p:cNvCxnSpPr/>
            <p:nvPr/>
          </p:nvCxnSpPr>
          <p:spPr>
            <a:xfrm rot="10800000">
              <a:off x="3665931" y="1346971"/>
              <a:ext cx="0" cy="90300"/>
            </a:xfrm>
            <a:prstGeom prst="straightConnector1">
              <a:avLst/>
            </a:prstGeom>
            <a:noFill/>
            <a:ln cap="flat" cmpd="sng" w="19050">
              <a:solidFill>
                <a:srgbClr val="1322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" name="Google Shape;62;p13"/>
            <p:cNvSpPr txBox="1"/>
            <p:nvPr/>
          </p:nvSpPr>
          <p:spPr>
            <a:xfrm>
              <a:off x="3768175" y="1294175"/>
              <a:ext cx="3341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132238"/>
                  </a:solidFill>
                  <a:latin typeface="Jost"/>
                  <a:ea typeface="Jost"/>
                  <a:cs typeface="Jost"/>
                  <a:sym typeface="Jost"/>
                </a:rPr>
                <a:t>150 Katelyn Suite 852, Xzaviertown, Alabama </a:t>
              </a:r>
              <a:endParaRPr sz="1200">
                <a:solidFill>
                  <a:srgbClr val="132238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63" name="Google Shape;63;p13"/>
          <p:cNvSpPr txBox="1"/>
          <p:nvPr/>
        </p:nvSpPr>
        <p:spPr>
          <a:xfrm>
            <a:off x="446909" y="1839217"/>
            <a:ext cx="1808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rPr>
              <a:t>June 11, 2025</a:t>
            </a:r>
            <a:endParaRPr b="1" sz="1100">
              <a:solidFill>
                <a:srgbClr val="132238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64" name="Google Shape;64;p13"/>
          <p:cNvGrpSpPr/>
          <p:nvPr/>
        </p:nvGrpSpPr>
        <p:grpSpPr>
          <a:xfrm>
            <a:off x="446897" y="2394850"/>
            <a:ext cx="2415900" cy="1034133"/>
            <a:chOff x="446897" y="2394850"/>
            <a:chExt cx="2415900" cy="1034133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446897" y="2394850"/>
              <a:ext cx="2415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Vickie Schultz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446897" y="2615361"/>
              <a:ext cx="2415900" cy="37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9846 Walsh Common Apt. 388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Rosamondville, Colorado 60464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446897" y="3039272"/>
              <a:ext cx="2415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+1-810-486-6542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446897" y="3259783"/>
              <a:ext cx="2415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Vickieschultz@mail.ltd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446876" y="3765376"/>
            <a:ext cx="6658800" cy="5786925"/>
            <a:chOff x="446876" y="3765376"/>
            <a:chExt cx="6658800" cy="5786925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446909" y="3765376"/>
              <a:ext cx="1808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Dear</a:t>
              </a:r>
              <a:r>
                <a:rPr b="1"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 Vickie Schultz</a:t>
              </a:r>
              <a:endParaRPr b="1"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446876" y="4162250"/>
              <a:ext cx="6658800" cy="451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I am writing to express my interest in the [Position Title] position at [Company Name], as advertised on [where you found the job posting]. With [mention relevant years of experience or specific skills], I am confident in my ability to contribute effectively to your team.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In my current role at [Your Current Company or Most Recent Position], I have developed a strong foundation in [mention key skills or accomplishments relevant to the position]. Specifically, I [provide a specific example or achievement]. This experience has equipped me with the skills necessary to [mention how your experience aligns with the job requirements].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What excites me most about the opportunity at [Company Name] is [mention something specific about the company or the role that interests you]. I am particularly drawn to [mention a project, initiative, or aspect of the company culture]. I am eager to bring my expertise in [mention relevant skills or experiences] to contribute to your team's success in [mention specific goals or objectives].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I am impressed by [Company Name]'s commitment to [mention a company value, mission, or achievement]. 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I am eager to be a part of such an innovative and dynamic team.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Enclosed is my resume, which provides further detail about my professional background. I would welcome 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the opportunity to discuss how my skills and experiences align with the needs of your team. Thank you for considering my application. I look forward to the possibility of contributing to [Company Name].</a:t>
              </a:r>
              <a:endParaRPr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446909" y="9054251"/>
              <a:ext cx="1808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Sincerely,</a:t>
              </a:r>
              <a:endParaRPr b="1"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446909" y="9383101"/>
              <a:ext cx="1808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132238"/>
                  </a:solidFill>
                  <a:latin typeface="Lato"/>
                  <a:ea typeface="Lato"/>
                  <a:cs typeface="Lato"/>
                  <a:sym typeface="Lato"/>
                </a:rPr>
                <a:t>Vernie Konopelski</a:t>
              </a:r>
              <a:endParaRPr b="1" sz="1100">
                <a:solidFill>
                  <a:srgbClr val="13223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