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Sniglet"/>
      <p:regular r:id="rId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Snigle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FEC30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301425" y="345550"/>
            <a:ext cx="6896700" cy="9986400"/>
          </a:xfrm>
          <a:prstGeom prst="roundRect">
            <a:avLst>
              <a:gd fmla="val 3033" name="adj"/>
            </a:avLst>
          </a:prstGeom>
          <a:solidFill>
            <a:schemeClr val="lt1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6" name="Google Shape;56;p13"/>
          <p:cNvGrpSpPr/>
          <p:nvPr/>
        </p:nvGrpSpPr>
        <p:grpSpPr>
          <a:xfrm>
            <a:off x="799750" y="637400"/>
            <a:ext cx="5960500" cy="928400"/>
            <a:chOff x="814725" y="637400"/>
            <a:chExt cx="5960500" cy="928400"/>
          </a:xfrm>
        </p:grpSpPr>
        <p:sp>
          <p:nvSpPr>
            <p:cNvPr id="57" name="Google Shape;57;p13"/>
            <p:cNvSpPr/>
            <p:nvPr/>
          </p:nvSpPr>
          <p:spPr>
            <a:xfrm>
              <a:off x="814725" y="637400"/>
              <a:ext cx="2875500" cy="381900"/>
            </a:xfrm>
            <a:prstGeom prst="roundRect">
              <a:avLst>
                <a:gd fmla="val 32594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720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latin typeface="Sniglet"/>
                  <a:ea typeface="Sniglet"/>
                  <a:cs typeface="Sniglet"/>
                  <a:sym typeface="Sniglet"/>
                </a:rPr>
                <a:t>Name:</a:t>
              </a:r>
              <a:endParaRPr sz="2000">
                <a:latin typeface="Sniglet"/>
                <a:ea typeface="Sniglet"/>
                <a:cs typeface="Sniglet"/>
                <a:sym typeface="Sniglet"/>
              </a:endParaRPr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814725" y="1183900"/>
              <a:ext cx="2875500" cy="381900"/>
            </a:xfrm>
            <a:prstGeom prst="roundRect">
              <a:avLst>
                <a:gd fmla="val 32594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720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latin typeface="Sniglet"/>
                  <a:ea typeface="Sniglet"/>
                  <a:cs typeface="Sniglet"/>
                  <a:sym typeface="Sniglet"/>
                </a:rPr>
                <a:t>Section:</a:t>
              </a:r>
              <a:endParaRPr sz="2000">
                <a:latin typeface="Sniglet"/>
                <a:ea typeface="Sniglet"/>
                <a:cs typeface="Sniglet"/>
                <a:sym typeface="Sniglet"/>
              </a:endParaRPr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3899725" y="637400"/>
              <a:ext cx="2875500" cy="381900"/>
            </a:xfrm>
            <a:prstGeom prst="roundRect">
              <a:avLst>
                <a:gd fmla="val 32594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720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latin typeface="Sniglet"/>
                  <a:ea typeface="Sniglet"/>
                  <a:cs typeface="Sniglet"/>
                  <a:sym typeface="Sniglet"/>
                </a:rPr>
                <a:t>Date:</a:t>
              </a:r>
              <a:endParaRPr sz="2000">
                <a:latin typeface="Sniglet"/>
                <a:ea typeface="Sniglet"/>
                <a:cs typeface="Sniglet"/>
                <a:sym typeface="Sniglet"/>
              </a:endParaRPr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3899725" y="1183900"/>
              <a:ext cx="2875500" cy="381900"/>
            </a:xfrm>
            <a:prstGeom prst="roundRect">
              <a:avLst>
                <a:gd fmla="val 32594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720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latin typeface="Sniglet"/>
                  <a:ea typeface="Sniglet"/>
                  <a:cs typeface="Sniglet"/>
                  <a:sym typeface="Sniglet"/>
                </a:rPr>
                <a:t>Teacher:</a:t>
              </a:r>
              <a:endParaRPr sz="2000">
                <a:latin typeface="Sniglet"/>
                <a:ea typeface="Sniglet"/>
                <a:cs typeface="Sniglet"/>
                <a:sym typeface="Sniglet"/>
              </a:endParaRPr>
            </a:p>
          </p:txBody>
        </p:sp>
      </p:grpSp>
      <p:sp>
        <p:nvSpPr>
          <p:cNvPr id="61" name="Google Shape;61;p13"/>
          <p:cNvSpPr txBox="1"/>
          <p:nvPr/>
        </p:nvSpPr>
        <p:spPr>
          <a:xfrm>
            <a:off x="746850" y="1678993"/>
            <a:ext cx="6066300" cy="9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MATCH THE BEGINNING SOUND</a:t>
            </a:r>
            <a:endParaRPr sz="31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Draw lines to matching the pictures and their beginning sounds.</a:t>
            </a:r>
            <a:endParaRPr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839500" y="2925987"/>
            <a:ext cx="5821924" cy="781200"/>
            <a:chOff x="839500" y="2925987"/>
            <a:chExt cx="5821924" cy="781200"/>
          </a:xfrm>
        </p:grpSpPr>
        <p:pic>
          <p:nvPicPr>
            <p:cNvPr id="63" name="Google Shape;63;p13" title="Ресурс 4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flipH="1">
              <a:off x="5783260" y="2925987"/>
              <a:ext cx="878164" cy="7812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4" name="Google Shape;64;p13"/>
            <p:cNvSpPr/>
            <p:nvPr/>
          </p:nvSpPr>
          <p:spPr>
            <a:xfrm>
              <a:off x="839500" y="2925987"/>
              <a:ext cx="656662" cy="78120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1" i="0">
                  <a:ln cap="flat" cmpd="sng" w="2857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solidFill>
                    <a:srgbClr val="FEC303"/>
                  </a:solidFill>
                  <a:latin typeface="Sour Gummy"/>
                </a:rPr>
                <a:t>U</a:t>
              </a:r>
            </a:p>
          </p:txBody>
        </p:sp>
        <p:grpSp>
          <p:nvGrpSpPr>
            <p:cNvPr id="65" name="Google Shape;65;p13"/>
            <p:cNvGrpSpPr/>
            <p:nvPr/>
          </p:nvGrpSpPr>
          <p:grpSpPr>
            <a:xfrm>
              <a:off x="1845375" y="3240837"/>
              <a:ext cx="3578100" cy="151500"/>
              <a:chOff x="1845375" y="3217200"/>
              <a:chExt cx="3578100" cy="151500"/>
            </a:xfrm>
          </p:grpSpPr>
          <p:sp>
            <p:nvSpPr>
              <p:cNvPr id="66" name="Google Shape;66;p13"/>
              <p:cNvSpPr/>
              <p:nvPr/>
            </p:nvSpPr>
            <p:spPr>
              <a:xfrm>
                <a:off x="1845375" y="3217200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7" name="Google Shape;67;p13"/>
              <p:cNvSpPr/>
              <p:nvPr/>
            </p:nvSpPr>
            <p:spPr>
              <a:xfrm>
                <a:off x="5271975" y="3217200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8" name="Google Shape;68;p13"/>
          <p:cNvGrpSpPr/>
          <p:nvPr/>
        </p:nvGrpSpPr>
        <p:grpSpPr>
          <a:xfrm>
            <a:off x="839500" y="3971266"/>
            <a:ext cx="5836850" cy="985850"/>
            <a:chOff x="839500" y="4031650"/>
            <a:chExt cx="5836850" cy="985850"/>
          </a:xfrm>
        </p:grpSpPr>
        <p:pic>
          <p:nvPicPr>
            <p:cNvPr id="69" name="Google Shape;69;p13" title="Ресурс 1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771800" y="4031650"/>
              <a:ext cx="904550" cy="9858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0" name="Google Shape;70;p13"/>
            <p:cNvSpPr/>
            <p:nvPr/>
          </p:nvSpPr>
          <p:spPr>
            <a:xfrm>
              <a:off x="839500" y="4095873"/>
              <a:ext cx="656650" cy="857404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1" i="0">
                  <a:ln cap="flat" cmpd="sng" w="2857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solidFill>
                    <a:srgbClr val="F35743"/>
                  </a:solidFill>
                  <a:latin typeface="Sour Gummy"/>
                </a:rPr>
                <a:t>R</a:t>
              </a:r>
            </a:p>
          </p:txBody>
        </p:sp>
        <p:grpSp>
          <p:nvGrpSpPr>
            <p:cNvPr id="71" name="Google Shape;71;p13"/>
            <p:cNvGrpSpPr/>
            <p:nvPr/>
          </p:nvGrpSpPr>
          <p:grpSpPr>
            <a:xfrm>
              <a:off x="1845375" y="4448825"/>
              <a:ext cx="3578100" cy="151500"/>
              <a:chOff x="1845375" y="4467205"/>
              <a:chExt cx="3578100" cy="151500"/>
            </a:xfrm>
          </p:grpSpPr>
          <p:sp>
            <p:nvSpPr>
              <p:cNvPr id="72" name="Google Shape;72;p13"/>
              <p:cNvSpPr/>
              <p:nvPr/>
            </p:nvSpPr>
            <p:spPr>
              <a:xfrm>
                <a:off x="1845375" y="4467205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13"/>
              <p:cNvSpPr/>
              <p:nvPr/>
            </p:nvSpPr>
            <p:spPr>
              <a:xfrm>
                <a:off x="5271975" y="4467205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74" name="Google Shape;74;p13"/>
          <p:cNvGrpSpPr/>
          <p:nvPr/>
        </p:nvGrpSpPr>
        <p:grpSpPr>
          <a:xfrm>
            <a:off x="839500" y="5178546"/>
            <a:ext cx="5812280" cy="948475"/>
            <a:chOff x="839500" y="5392926"/>
            <a:chExt cx="5812280" cy="948475"/>
          </a:xfrm>
        </p:grpSpPr>
        <p:pic>
          <p:nvPicPr>
            <p:cNvPr id="75" name="Google Shape;75;p13" title="Ресурс 5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5838830" y="5392926"/>
              <a:ext cx="812950" cy="9484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6" name="Google Shape;76;p13"/>
            <p:cNvSpPr/>
            <p:nvPr/>
          </p:nvSpPr>
          <p:spPr>
            <a:xfrm>
              <a:off x="839500" y="5443853"/>
              <a:ext cx="656650" cy="84662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1" i="0">
                  <a:ln cap="flat" cmpd="sng" w="2857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solidFill>
                    <a:srgbClr val="7DB321"/>
                  </a:solidFill>
                  <a:latin typeface="Sour Gummy"/>
                </a:rPr>
                <a:t>B</a:t>
              </a:r>
            </a:p>
          </p:txBody>
        </p:sp>
        <p:grpSp>
          <p:nvGrpSpPr>
            <p:cNvPr id="77" name="Google Shape;77;p13"/>
            <p:cNvGrpSpPr/>
            <p:nvPr/>
          </p:nvGrpSpPr>
          <p:grpSpPr>
            <a:xfrm>
              <a:off x="1845375" y="5791413"/>
              <a:ext cx="3578100" cy="151500"/>
              <a:chOff x="1845375" y="5717210"/>
              <a:chExt cx="3578100" cy="151500"/>
            </a:xfrm>
          </p:grpSpPr>
          <p:sp>
            <p:nvSpPr>
              <p:cNvPr id="78" name="Google Shape;78;p13"/>
              <p:cNvSpPr/>
              <p:nvPr/>
            </p:nvSpPr>
            <p:spPr>
              <a:xfrm>
                <a:off x="1845375" y="5717210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13"/>
              <p:cNvSpPr/>
              <p:nvPr/>
            </p:nvSpPr>
            <p:spPr>
              <a:xfrm>
                <a:off x="5271975" y="5717210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80" name="Google Shape;80;p13"/>
          <p:cNvGrpSpPr/>
          <p:nvPr/>
        </p:nvGrpSpPr>
        <p:grpSpPr>
          <a:xfrm>
            <a:off x="839500" y="6248935"/>
            <a:ext cx="5818830" cy="1248175"/>
            <a:chOff x="839500" y="6576827"/>
            <a:chExt cx="5818830" cy="1248175"/>
          </a:xfrm>
        </p:grpSpPr>
        <p:pic>
          <p:nvPicPr>
            <p:cNvPr id="81" name="Google Shape;81;p13" title="Ресурс 3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5856355" y="6576827"/>
              <a:ext cx="801975" cy="12481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2" name="Google Shape;82;p13"/>
            <p:cNvSpPr/>
            <p:nvPr/>
          </p:nvSpPr>
          <p:spPr>
            <a:xfrm>
              <a:off x="839500" y="6758113"/>
              <a:ext cx="656650" cy="885603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1" i="0">
                  <a:ln cap="flat" cmpd="sng" w="2857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solidFill>
                    <a:srgbClr val="FEB8B5"/>
                  </a:solidFill>
                  <a:latin typeface="Sour Gummy"/>
                </a:rPr>
                <a:t>L</a:t>
              </a:r>
            </a:p>
          </p:txBody>
        </p:sp>
        <p:grpSp>
          <p:nvGrpSpPr>
            <p:cNvPr id="83" name="Google Shape;83;p13"/>
            <p:cNvGrpSpPr/>
            <p:nvPr/>
          </p:nvGrpSpPr>
          <p:grpSpPr>
            <a:xfrm>
              <a:off x="1845375" y="7125164"/>
              <a:ext cx="3578100" cy="151500"/>
              <a:chOff x="1845375" y="6967215"/>
              <a:chExt cx="3578100" cy="151500"/>
            </a:xfrm>
          </p:grpSpPr>
          <p:sp>
            <p:nvSpPr>
              <p:cNvPr id="84" name="Google Shape;84;p13"/>
              <p:cNvSpPr/>
              <p:nvPr/>
            </p:nvSpPr>
            <p:spPr>
              <a:xfrm>
                <a:off x="1845375" y="6967215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" name="Google Shape;85;p13"/>
              <p:cNvSpPr/>
              <p:nvPr/>
            </p:nvSpPr>
            <p:spPr>
              <a:xfrm>
                <a:off x="5271975" y="6967215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86" name="Google Shape;86;p13"/>
          <p:cNvGrpSpPr/>
          <p:nvPr/>
        </p:nvGrpSpPr>
        <p:grpSpPr>
          <a:xfrm>
            <a:off x="839500" y="7803838"/>
            <a:ext cx="5818400" cy="895780"/>
            <a:chOff x="839500" y="8095427"/>
            <a:chExt cx="5818400" cy="895780"/>
          </a:xfrm>
        </p:grpSpPr>
        <p:pic>
          <p:nvPicPr>
            <p:cNvPr id="87" name="Google Shape;87;p13" title="Ресурс 6@2x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5802250" y="8192779"/>
              <a:ext cx="855650" cy="7010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8" name="Google Shape;88;p13"/>
            <p:cNvSpPr/>
            <p:nvPr/>
          </p:nvSpPr>
          <p:spPr>
            <a:xfrm>
              <a:off x="839500" y="8095427"/>
              <a:ext cx="656650" cy="89578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1" i="0">
                  <a:ln cap="flat" cmpd="sng" w="2857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solidFill>
                    <a:srgbClr val="52B5CE"/>
                  </a:solidFill>
                  <a:latin typeface="Sour Gummy"/>
                </a:rPr>
                <a:t>K</a:t>
              </a:r>
            </a:p>
          </p:txBody>
        </p:sp>
        <p:grpSp>
          <p:nvGrpSpPr>
            <p:cNvPr id="89" name="Google Shape;89;p13"/>
            <p:cNvGrpSpPr/>
            <p:nvPr/>
          </p:nvGrpSpPr>
          <p:grpSpPr>
            <a:xfrm>
              <a:off x="1845375" y="8467566"/>
              <a:ext cx="3578100" cy="151500"/>
              <a:chOff x="1845375" y="8217220"/>
              <a:chExt cx="3578100" cy="151500"/>
            </a:xfrm>
          </p:grpSpPr>
          <p:sp>
            <p:nvSpPr>
              <p:cNvPr id="90" name="Google Shape;90;p13"/>
              <p:cNvSpPr/>
              <p:nvPr/>
            </p:nvSpPr>
            <p:spPr>
              <a:xfrm>
                <a:off x="1845375" y="8217220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" name="Google Shape;91;p13"/>
              <p:cNvSpPr/>
              <p:nvPr/>
            </p:nvSpPr>
            <p:spPr>
              <a:xfrm>
                <a:off x="5271975" y="8217220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92" name="Google Shape;92;p13"/>
          <p:cNvGrpSpPr/>
          <p:nvPr/>
        </p:nvGrpSpPr>
        <p:grpSpPr>
          <a:xfrm>
            <a:off x="839500" y="8936793"/>
            <a:ext cx="5752575" cy="973039"/>
            <a:chOff x="839500" y="9064741"/>
            <a:chExt cx="5752575" cy="973039"/>
          </a:xfrm>
        </p:grpSpPr>
        <p:pic>
          <p:nvPicPr>
            <p:cNvPr id="93" name="Google Shape;93;p13" title="Ресурс 2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 rot="459812">
              <a:off x="5859349" y="9105860"/>
              <a:ext cx="676350" cy="890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4" name="Google Shape;94;p13"/>
            <p:cNvSpPr/>
            <p:nvPr/>
          </p:nvSpPr>
          <p:spPr>
            <a:xfrm>
              <a:off x="839500" y="9125875"/>
              <a:ext cx="656650" cy="850771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1" i="0">
                  <a:ln cap="flat" cmpd="sng" w="28575">
                    <a:solidFill>
                      <a:schemeClr val="dk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solidFill>
                    <a:srgbClr val="DED9D6"/>
                  </a:solidFill>
                  <a:latin typeface="Sour Gummy"/>
                </a:rPr>
                <a:t>P</a:t>
              </a:r>
            </a:p>
          </p:txBody>
        </p:sp>
        <p:grpSp>
          <p:nvGrpSpPr>
            <p:cNvPr id="95" name="Google Shape;95;p13"/>
            <p:cNvGrpSpPr/>
            <p:nvPr/>
          </p:nvGrpSpPr>
          <p:grpSpPr>
            <a:xfrm>
              <a:off x="1845375" y="9475510"/>
              <a:ext cx="3578100" cy="151500"/>
              <a:chOff x="1845375" y="9467225"/>
              <a:chExt cx="3578100" cy="151500"/>
            </a:xfrm>
          </p:grpSpPr>
          <p:sp>
            <p:nvSpPr>
              <p:cNvPr id="96" name="Google Shape;96;p13"/>
              <p:cNvSpPr/>
              <p:nvPr/>
            </p:nvSpPr>
            <p:spPr>
              <a:xfrm>
                <a:off x="1845375" y="9467225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" name="Google Shape;97;p13"/>
              <p:cNvSpPr/>
              <p:nvPr/>
            </p:nvSpPr>
            <p:spPr>
              <a:xfrm>
                <a:off x="5271975" y="9467225"/>
                <a:ext cx="151500" cy="1515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