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Amatic SC"/>
      <p:regular r:id="rId7"/>
      <p:bold r:id="rId8"/>
    </p:embeddedFont>
    <p:embeddedFont>
      <p:font typeface="Bitter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Bitter-italic.fntdata"/><Relationship Id="rId10" Type="http://schemas.openxmlformats.org/officeDocument/2006/relationships/font" Target="fonts/Bitter-bold.fntdata"/><Relationship Id="rId12" Type="http://schemas.openxmlformats.org/officeDocument/2006/relationships/font" Target="fonts/Bitter-boldItalic.fntdata"/><Relationship Id="rId9" Type="http://schemas.openxmlformats.org/officeDocument/2006/relationships/font" Target="fonts/Bitter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maticSC-regular.fntdata"/><Relationship Id="rId8" Type="http://schemas.openxmlformats.org/officeDocument/2006/relationships/font" Target="fonts/AmaticSC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0"/>
            <a:ext cx="7559999" cy="10692375"/>
            <a:chOff x="0" y="0"/>
            <a:chExt cx="7559999" cy="10692375"/>
          </a:xfrm>
        </p:grpSpPr>
        <p:pic>
          <p:nvPicPr>
            <p:cNvPr id="55" name="Google Shape;55;p13"/>
            <p:cNvPicPr preferRelativeResize="0"/>
            <p:nvPr/>
          </p:nvPicPr>
          <p:blipFill rotWithShape="1">
            <a:blip r:embed="rId3">
              <a:alphaModFix/>
            </a:blip>
            <a:srcRect b="34627" l="0" r="24511" t="0"/>
            <a:stretch/>
          </p:blipFill>
          <p:spPr>
            <a:xfrm>
              <a:off x="4939375" y="8950750"/>
              <a:ext cx="2620624" cy="174162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6" name="Google Shape;56;p13"/>
            <p:cNvGrpSpPr/>
            <p:nvPr/>
          </p:nvGrpSpPr>
          <p:grpSpPr>
            <a:xfrm>
              <a:off x="0" y="0"/>
              <a:ext cx="7559999" cy="2095500"/>
              <a:chOff x="0" y="0"/>
              <a:chExt cx="7559999" cy="2095500"/>
            </a:xfrm>
          </p:grpSpPr>
          <p:pic>
            <p:nvPicPr>
              <p:cNvPr id="57" name="Google Shape;57;p13"/>
              <p:cNvPicPr preferRelativeResize="0"/>
              <p:nvPr/>
            </p:nvPicPr>
            <p:blipFill rotWithShape="1">
              <a:blip r:embed="rId4">
                <a:alphaModFix/>
              </a:blip>
              <a:srcRect b="0" l="11221" r="0" t="37260"/>
              <a:stretch/>
            </p:blipFill>
            <p:spPr>
              <a:xfrm>
                <a:off x="0" y="0"/>
                <a:ext cx="2777426" cy="14549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8" name="Google Shape;58;p13"/>
              <p:cNvPicPr preferRelativeResize="0"/>
              <p:nvPr/>
            </p:nvPicPr>
            <p:blipFill rotWithShape="1">
              <a:blip r:embed="rId5">
                <a:alphaModFix/>
              </a:blip>
              <a:srcRect b="4548" l="4807" r="41170" t="19126"/>
              <a:stretch/>
            </p:blipFill>
            <p:spPr>
              <a:xfrm>
                <a:off x="5422450" y="0"/>
                <a:ext cx="2137549" cy="20955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59" name="Google Shape;59;p13"/>
            <p:cNvPicPr preferRelativeResize="0"/>
            <p:nvPr/>
          </p:nvPicPr>
          <p:blipFill rotWithShape="1">
            <a:blip r:embed="rId6">
              <a:alphaModFix/>
            </a:blip>
            <a:srcRect b="13659" l="22269" r="0" t="0"/>
            <a:stretch/>
          </p:blipFill>
          <p:spPr>
            <a:xfrm>
              <a:off x="0" y="8134300"/>
              <a:ext cx="2571850" cy="25576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" name="Google Shape;60;p13"/>
          <p:cNvSpPr txBox="1"/>
          <p:nvPr/>
        </p:nvSpPr>
        <p:spPr>
          <a:xfrm>
            <a:off x="582000" y="2692463"/>
            <a:ext cx="63960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6100">
                <a:latin typeface="Amatic SC"/>
                <a:ea typeface="Amatic SC"/>
                <a:cs typeface="Amatic SC"/>
                <a:sym typeface="Amatic SC"/>
              </a:rPr>
              <a:t>Before Baby Bucket List</a:t>
            </a:r>
            <a:endParaRPr sz="61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1820550" y="3697071"/>
            <a:ext cx="3918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Bitter"/>
                <a:ea typeface="Bitter"/>
                <a:cs typeface="Bitter"/>
                <a:sym typeface="Bitter"/>
              </a:rPr>
              <a:t>• Take a romantic vacation.</a:t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820550" y="4103635"/>
            <a:ext cx="3918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Bitter"/>
                <a:ea typeface="Bitter"/>
                <a:cs typeface="Bitter"/>
                <a:sym typeface="Bitter"/>
              </a:rPr>
              <a:t>• Host a party for friends.</a:t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1820550" y="4510200"/>
            <a:ext cx="3918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Bitter"/>
                <a:ea typeface="Bitter"/>
                <a:cs typeface="Bitter"/>
                <a:sym typeface="Bitter"/>
              </a:rPr>
              <a:t>• Spend time with family and loved ones.</a:t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1820550" y="4916764"/>
            <a:ext cx="3918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Bitter"/>
                <a:ea typeface="Bitter"/>
                <a:cs typeface="Bitter"/>
                <a:sym typeface="Bitter"/>
              </a:rPr>
              <a:t>• Pursue your hobbies.</a:t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1820550" y="5323328"/>
            <a:ext cx="3918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Bitter"/>
                <a:ea typeface="Bitter"/>
                <a:cs typeface="Bitter"/>
                <a:sym typeface="Bitter"/>
              </a:rPr>
              <a:t>• Try a new hobby.</a:t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1820550" y="5729892"/>
            <a:ext cx="3918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Bitter"/>
                <a:ea typeface="Bitter"/>
                <a:cs typeface="Bitter"/>
                <a:sym typeface="Bitter"/>
              </a:rPr>
              <a:t>• Get a full medical check-up.</a:t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1820550" y="6136456"/>
            <a:ext cx="3918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Bitter"/>
                <a:ea typeface="Bitter"/>
                <a:cs typeface="Bitter"/>
                <a:sym typeface="Bitter"/>
              </a:rPr>
              <a:t>• Consider your career.</a:t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1820550" y="6543020"/>
            <a:ext cx="3918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Bitter"/>
                <a:ea typeface="Bitter"/>
                <a:cs typeface="Bitter"/>
                <a:sym typeface="Bitter"/>
              </a:rPr>
              <a:t>• Attend a concert or exhibition.</a:t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1820550" y="6949584"/>
            <a:ext cx="3918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Bitter"/>
                <a:ea typeface="Bitter"/>
                <a:cs typeface="Bitter"/>
                <a:sym typeface="Bitter"/>
              </a:rPr>
              <a:t>• Travel the world.</a:t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1280300" y="7356150"/>
            <a:ext cx="4999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Bitter"/>
                <a:ea typeface="Bitter"/>
                <a:cs typeface="Bitter"/>
                <a:sym typeface="Bitter"/>
              </a:rPr>
              <a:t>• Attend various cooking classes and master classes.</a:t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1538850" y="7762700"/>
            <a:ext cx="4482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Bitter"/>
                <a:ea typeface="Bitter"/>
                <a:cs typeface="Bitter"/>
                <a:sym typeface="Bitter"/>
              </a:rPr>
              <a:t>• Visit an amusement park and ride the rides.</a:t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933325" y="8169275"/>
            <a:ext cx="5693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Bitter"/>
                <a:ea typeface="Bitter"/>
                <a:cs typeface="Bitter"/>
                <a:sym typeface="Bitter"/>
              </a:rPr>
              <a:t>• Learn a new craft, such as sewing, knitting, or wood carving.</a:t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1416375" y="8575850"/>
            <a:ext cx="472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Bitter"/>
                <a:ea typeface="Bitter"/>
                <a:cs typeface="Bitter"/>
                <a:sym typeface="Bitter"/>
              </a:rPr>
              <a:t>• Completely re read your favorite book or series</a:t>
            </a:r>
            <a:endParaRPr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Bitter"/>
                <a:ea typeface="Bitter"/>
                <a:cs typeface="Bitter"/>
                <a:sym typeface="Bitter"/>
              </a:rPr>
              <a:t> of books about motherhood.</a:t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946925" y="9388975"/>
            <a:ext cx="5666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Bitter"/>
                <a:ea typeface="Bitter"/>
                <a:cs typeface="Bitter"/>
                <a:sym typeface="Bitter"/>
              </a:rPr>
              <a:t>• Go to a concert or festival to listen to your favorite musicians.</a:t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1820550" y="9795532"/>
            <a:ext cx="3918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Bitter"/>
                <a:ea typeface="Bitter"/>
                <a:cs typeface="Bitter"/>
                <a:sym typeface="Bitter"/>
              </a:rPr>
              <a:t>• Do renovation or upgrade your home.</a:t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grpSp>
        <p:nvGrpSpPr>
          <p:cNvPr id="76" name="Google Shape;76;p13"/>
          <p:cNvGrpSpPr/>
          <p:nvPr/>
        </p:nvGrpSpPr>
        <p:grpSpPr>
          <a:xfrm>
            <a:off x="1020525" y="148050"/>
            <a:ext cx="5300004" cy="2664204"/>
            <a:chOff x="1020525" y="148050"/>
            <a:chExt cx="5300004" cy="2664204"/>
          </a:xfrm>
        </p:grpSpPr>
        <p:pic>
          <p:nvPicPr>
            <p:cNvPr id="77" name="Google Shape;77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389729" y="1002025"/>
              <a:ext cx="1930800" cy="1790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20525" y="969578"/>
              <a:ext cx="1986650" cy="1842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653340" y="148050"/>
              <a:ext cx="2212499" cy="259922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