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10692000" cx="7560000"/>
  <p:notesSz cx="6858000" cy="9144000"/>
  <p:embeddedFontLst>
    <p:embeddedFont>
      <p:font typeface="Amatic SC"/>
      <p:regular r:id="rId9"/>
      <p:bold r:id="rId10"/>
    </p:embeddedFont>
    <p:embeddedFont>
      <p:font typeface="Lato"/>
      <p:regular r:id="rId11"/>
      <p:bold r:id="rId12"/>
      <p:italic r:id="rId13"/>
      <p:boldItalic r:id="rId14"/>
    </p:embeddedFont>
    <p:embeddedFont>
      <p:font typeface="Bebas Neue"/>
      <p:regular r:id="rId15"/>
    </p:embeddedFont>
    <p:embeddedFont>
      <p:font typeface="Fredericka the Great"/>
      <p:regular r:id="rId16"/>
    </p:embeddedFont>
    <p:embeddedFont>
      <p:font typeface="Dancing Script"/>
      <p:regular r:id="rId17"/>
      <p:bold r:id="rId18"/>
    </p:embeddedFont>
    <p:embeddedFont>
      <p:font typeface="Caveat Brush"/>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Lato-regular.fntdata"/><Relationship Id="rId10" Type="http://schemas.openxmlformats.org/officeDocument/2006/relationships/font" Target="fonts/AmaticSC-bold.fntdata"/><Relationship Id="rId13" Type="http://schemas.openxmlformats.org/officeDocument/2006/relationships/font" Target="fonts/Lato-italic.fntdata"/><Relationship Id="rId12"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AmaticSC-regular.fntdata"/><Relationship Id="rId15" Type="http://schemas.openxmlformats.org/officeDocument/2006/relationships/font" Target="fonts/BebasNeue-regular.fntdata"/><Relationship Id="rId14" Type="http://schemas.openxmlformats.org/officeDocument/2006/relationships/font" Target="fonts/Lato-boldItalic.fntdata"/><Relationship Id="rId17" Type="http://schemas.openxmlformats.org/officeDocument/2006/relationships/font" Target="fonts/DancingScript-regular.fntdata"/><Relationship Id="rId16" Type="http://schemas.openxmlformats.org/officeDocument/2006/relationships/font" Target="fonts/FrederickatheGreat-regular.fntdata"/><Relationship Id="rId5" Type="http://schemas.openxmlformats.org/officeDocument/2006/relationships/slide" Target="slides/slide1.xml"/><Relationship Id="rId19" Type="http://schemas.openxmlformats.org/officeDocument/2006/relationships/font" Target="fonts/CaveatBrush-regular.fntdata"/><Relationship Id="rId6" Type="http://schemas.openxmlformats.org/officeDocument/2006/relationships/slide" Target="slides/slide2.xml"/><Relationship Id="rId18" Type="http://schemas.openxmlformats.org/officeDocument/2006/relationships/font" Target="fonts/DancingScrip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52d778a18_0_2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52d778a1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52d778a18_0_10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52d778a18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52d778a18_0_21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52d778a1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8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0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5.png"/><Relationship Id="rId10" Type="http://schemas.openxmlformats.org/officeDocument/2006/relationships/image" Target="../media/image7.png"/><Relationship Id="rId9"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8.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2.png"/><Relationship Id="rId13" Type="http://schemas.openxmlformats.org/officeDocument/2006/relationships/image" Target="../media/image12.pn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5" Type="http://schemas.openxmlformats.org/officeDocument/2006/relationships/image" Target="../media/image14.png"/><Relationship Id="rId14" Type="http://schemas.openxmlformats.org/officeDocument/2006/relationships/image" Target="../media/image27.png"/><Relationship Id="rId17" Type="http://schemas.openxmlformats.org/officeDocument/2006/relationships/image" Target="../media/image21.png"/><Relationship Id="rId16" Type="http://schemas.openxmlformats.org/officeDocument/2006/relationships/image" Target="../media/image19.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11.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3" Type="http://schemas.openxmlformats.org/officeDocument/2006/relationships/image" Target="../media/image18.png"/><Relationship Id="rId12"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28.png"/><Relationship Id="rId1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17.png"/><Relationship Id="rId7" Type="http://schemas.openxmlformats.org/officeDocument/2006/relationships/image" Target="../media/image27.png"/><Relationship Id="rId8"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7560000" cy="10692000"/>
          </a:xfrm>
          <a:prstGeom prst="rect">
            <a:avLst/>
          </a:prstGeom>
          <a:solidFill>
            <a:srgbClr val="2E2E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208487" y="180412"/>
            <a:ext cx="7143026" cy="10331177"/>
          </a:xfrm>
          <a:prstGeom prst="rect">
            <a:avLst/>
          </a:prstGeom>
          <a:noFill/>
          <a:ln>
            <a:noFill/>
          </a:ln>
        </p:spPr>
      </p:pic>
      <p:pic>
        <p:nvPicPr>
          <p:cNvPr id="56" name="Google Shape;56;p13"/>
          <p:cNvPicPr preferRelativeResize="0"/>
          <p:nvPr/>
        </p:nvPicPr>
        <p:blipFill>
          <a:blip r:embed="rId4">
            <a:alphaModFix/>
          </a:blip>
          <a:stretch>
            <a:fillRect/>
          </a:stretch>
        </p:blipFill>
        <p:spPr>
          <a:xfrm>
            <a:off x="135950" y="300"/>
            <a:ext cx="7288101" cy="10691999"/>
          </a:xfrm>
          <a:prstGeom prst="rect">
            <a:avLst/>
          </a:prstGeom>
          <a:noFill/>
          <a:ln>
            <a:noFill/>
          </a:ln>
        </p:spPr>
      </p:pic>
      <p:pic>
        <p:nvPicPr>
          <p:cNvPr id="57" name="Google Shape;57;p13"/>
          <p:cNvPicPr preferRelativeResize="0"/>
          <p:nvPr/>
        </p:nvPicPr>
        <p:blipFill>
          <a:blip r:embed="rId5">
            <a:alphaModFix/>
          </a:blip>
          <a:stretch>
            <a:fillRect/>
          </a:stretch>
        </p:blipFill>
        <p:spPr>
          <a:xfrm flipH="1">
            <a:off x="4876925" y="1852625"/>
            <a:ext cx="2046076" cy="3214674"/>
          </a:xfrm>
          <a:prstGeom prst="rect">
            <a:avLst/>
          </a:prstGeom>
          <a:noFill/>
          <a:ln>
            <a:noFill/>
          </a:ln>
        </p:spPr>
      </p:pic>
      <p:pic>
        <p:nvPicPr>
          <p:cNvPr id="58" name="Google Shape;58;p13"/>
          <p:cNvPicPr preferRelativeResize="0"/>
          <p:nvPr/>
        </p:nvPicPr>
        <p:blipFill>
          <a:blip r:embed="rId6">
            <a:alphaModFix/>
          </a:blip>
          <a:stretch>
            <a:fillRect/>
          </a:stretch>
        </p:blipFill>
        <p:spPr>
          <a:xfrm>
            <a:off x="1594025" y="731137"/>
            <a:ext cx="801350" cy="1057275"/>
          </a:xfrm>
          <a:prstGeom prst="rect">
            <a:avLst/>
          </a:prstGeom>
          <a:noFill/>
          <a:ln>
            <a:noFill/>
          </a:ln>
        </p:spPr>
      </p:pic>
      <p:pic>
        <p:nvPicPr>
          <p:cNvPr id="59" name="Google Shape;59;p13"/>
          <p:cNvPicPr preferRelativeResize="0"/>
          <p:nvPr/>
        </p:nvPicPr>
        <p:blipFill>
          <a:blip r:embed="rId7">
            <a:alphaModFix/>
          </a:blip>
          <a:stretch>
            <a:fillRect/>
          </a:stretch>
        </p:blipFill>
        <p:spPr>
          <a:xfrm>
            <a:off x="2720306" y="594687"/>
            <a:ext cx="2119388" cy="4070287"/>
          </a:xfrm>
          <a:prstGeom prst="rect">
            <a:avLst/>
          </a:prstGeom>
          <a:noFill/>
          <a:ln>
            <a:noFill/>
          </a:ln>
        </p:spPr>
      </p:pic>
      <p:grpSp>
        <p:nvGrpSpPr>
          <p:cNvPr id="60" name="Google Shape;60;p13"/>
          <p:cNvGrpSpPr/>
          <p:nvPr/>
        </p:nvGrpSpPr>
        <p:grpSpPr>
          <a:xfrm>
            <a:off x="753575" y="4838699"/>
            <a:ext cx="6052850" cy="3228273"/>
            <a:chOff x="748400" y="4838699"/>
            <a:chExt cx="6052850" cy="3228273"/>
          </a:xfrm>
        </p:grpSpPr>
        <p:pic>
          <p:nvPicPr>
            <p:cNvPr id="61" name="Google Shape;61;p13"/>
            <p:cNvPicPr preferRelativeResize="0"/>
            <p:nvPr/>
          </p:nvPicPr>
          <p:blipFill>
            <a:blip r:embed="rId8">
              <a:alphaModFix/>
            </a:blip>
            <a:stretch>
              <a:fillRect/>
            </a:stretch>
          </p:blipFill>
          <p:spPr>
            <a:xfrm>
              <a:off x="2057400" y="4952297"/>
              <a:ext cx="3371073" cy="3114675"/>
            </a:xfrm>
            <a:prstGeom prst="rect">
              <a:avLst/>
            </a:prstGeom>
            <a:noFill/>
            <a:ln>
              <a:noFill/>
            </a:ln>
          </p:spPr>
        </p:pic>
        <p:pic>
          <p:nvPicPr>
            <p:cNvPr id="62" name="Google Shape;62;p13"/>
            <p:cNvPicPr preferRelativeResize="0"/>
            <p:nvPr/>
          </p:nvPicPr>
          <p:blipFill>
            <a:blip r:embed="rId9">
              <a:alphaModFix/>
            </a:blip>
            <a:stretch>
              <a:fillRect/>
            </a:stretch>
          </p:blipFill>
          <p:spPr>
            <a:xfrm>
              <a:off x="748400" y="4838699"/>
              <a:ext cx="1411525" cy="3114674"/>
            </a:xfrm>
            <a:prstGeom prst="rect">
              <a:avLst/>
            </a:prstGeom>
            <a:noFill/>
            <a:ln>
              <a:noFill/>
            </a:ln>
          </p:spPr>
        </p:pic>
        <p:pic>
          <p:nvPicPr>
            <p:cNvPr id="63" name="Google Shape;63;p13"/>
            <p:cNvPicPr preferRelativeResize="0"/>
            <p:nvPr/>
          </p:nvPicPr>
          <p:blipFill>
            <a:blip r:embed="rId9">
              <a:alphaModFix/>
            </a:blip>
            <a:stretch>
              <a:fillRect/>
            </a:stretch>
          </p:blipFill>
          <p:spPr>
            <a:xfrm flipH="1">
              <a:off x="5389725" y="4838699"/>
              <a:ext cx="1411525" cy="3114674"/>
            </a:xfrm>
            <a:prstGeom prst="rect">
              <a:avLst/>
            </a:prstGeom>
            <a:noFill/>
            <a:ln>
              <a:noFill/>
            </a:ln>
          </p:spPr>
        </p:pic>
      </p:grpSp>
      <p:pic>
        <p:nvPicPr>
          <p:cNvPr id="64" name="Google Shape;64;p13"/>
          <p:cNvPicPr preferRelativeResize="0"/>
          <p:nvPr/>
        </p:nvPicPr>
        <p:blipFill>
          <a:blip r:embed="rId6">
            <a:alphaModFix/>
          </a:blip>
          <a:stretch>
            <a:fillRect/>
          </a:stretch>
        </p:blipFill>
        <p:spPr>
          <a:xfrm flipH="1">
            <a:off x="5164625" y="731137"/>
            <a:ext cx="801350" cy="1057275"/>
          </a:xfrm>
          <a:prstGeom prst="rect">
            <a:avLst/>
          </a:prstGeom>
          <a:noFill/>
          <a:ln>
            <a:noFill/>
          </a:ln>
        </p:spPr>
      </p:pic>
      <p:pic>
        <p:nvPicPr>
          <p:cNvPr id="65" name="Google Shape;65;p13"/>
          <p:cNvPicPr preferRelativeResize="0"/>
          <p:nvPr/>
        </p:nvPicPr>
        <p:blipFill>
          <a:blip r:embed="rId5">
            <a:alphaModFix/>
          </a:blip>
          <a:stretch>
            <a:fillRect/>
          </a:stretch>
        </p:blipFill>
        <p:spPr>
          <a:xfrm>
            <a:off x="642775" y="1852625"/>
            <a:ext cx="2046076" cy="3214674"/>
          </a:xfrm>
          <a:prstGeom prst="rect">
            <a:avLst/>
          </a:prstGeom>
          <a:noFill/>
          <a:ln>
            <a:noFill/>
          </a:ln>
        </p:spPr>
      </p:pic>
      <p:sp>
        <p:nvSpPr>
          <p:cNvPr id="66" name="Google Shape;66;p13"/>
          <p:cNvSpPr txBox="1"/>
          <p:nvPr/>
        </p:nvSpPr>
        <p:spPr>
          <a:xfrm>
            <a:off x="636750" y="8001000"/>
            <a:ext cx="6286500" cy="1600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400">
                <a:solidFill>
                  <a:srgbClr val="F4B07C"/>
                </a:solidFill>
                <a:latin typeface="Fredericka the Great"/>
                <a:ea typeface="Fredericka the Great"/>
                <a:cs typeface="Fredericka the Great"/>
                <a:sym typeface="Fredericka the Great"/>
              </a:rPr>
              <a:t>Beer Pub</a:t>
            </a:r>
            <a:endParaRPr sz="10400">
              <a:solidFill>
                <a:srgbClr val="F4B07C"/>
              </a:solidFill>
              <a:latin typeface="Fredericka the Great"/>
              <a:ea typeface="Fredericka the Great"/>
              <a:cs typeface="Fredericka the Great"/>
              <a:sym typeface="Fredericka the Great"/>
            </a:endParaRPr>
          </a:p>
        </p:txBody>
      </p:sp>
      <p:sp>
        <p:nvSpPr>
          <p:cNvPr id="67" name="Google Shape;67;p13"/>
          <p:cNvSpPr txBox="1"/>
          <p:nvPr/>
        </p:nvSpPr>
        <p:spPr>
          <a:xfrm>
            <a:off x="2620350" y="9449125"/>
            <a:ext cx="23193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200">
                <a:solidFill>
                  <a:schemeClr val="lt1"/>
                </a:solidFill>
                <a:latin typeface="Lato"/>
                <a:ea typeface="Lato"/>
                <a:cs typeface="Lato"/>
                <a:sym typeface="Lato"/>
              </a:rPr>
              <a:t>MENU</a:t>
            </a:r>
            <a:endParaRPr sz="5200">
              <a:solidFill>
                <a:schemeClr val="lt1"/>
              </a:solidFill>
              <a:latin typeface="Lato"/>
              <a:ea typeface="Lato"/>
              <a:cs typeface="Lato"/>
              <a:sym typeface="Lato"/>
            </a:endParaRPr>
          </a:p>
        </p:txBody>
      </p:sp>
      <p:grpSp>
        <p:nvGrpSpPr>
          <p:cNvPr id="68" name="Google Shape;68;p13"/>
          <p:cNvGrpSpPr/>
          <p:nvPr/>
        </p:nvGrpSpPr>
        <p:grpSpPr>
          <a:xfrm>
            <a:off x="879654" y="9616086"/>
            <a:ext cx="5800691" cy="463850"/>
            <a:chOff x="879649" y="9616086"/>
            <a:chExt cx="5800691" cy="463850"/>
          </a:xfrm>
        </p:grpSpPr>
        <p:pic>
          <p:nvPicPr>
            <p:cNvPr id="69" name="Google Shape;69;p13"/>
            <p:cNvPicPr preferRelativeResize="0"/>
            <p:nvPr/>
          </p:nvPicPr>
          <p:blipFill>
            <a:blip r:embed="rId10">
              <a:alphaModFix/>
            </a:blip>
            <a:stretch>
              <a:fillRect/>
            </a:stretch>
          </p:blipFill>
          <p:spPr>
            <a:xfrm>
              <a:off x="879649" y="9616086"/>
              <a:ext cx="1692416" cy="463850"/>
            </a:xfrm>
            <a:prstGeom prst="rect">
              <a:avLst/>
            </a:prstGeom>
            <a:noFill/>
            <a:ln>
              <a:noFill/>
            </a:ln>
          </p:spPr>
        </p:pic>
        <p:pic>
          <p:nvPicPr>
            <p:cNvPr id="70" name="Google Shape;70;p13"/>
            <p:cNvPicPr preferRelativeResize="0"/>
            <p:nvPr/>
          </p:nvPicPr>
          <p:blipFill>
            <a:blip r:embed="rId10">
              <a:alphaModFix/>
            </a:blip>
            <a:stretch>
              <a:fillRect/>
            </a:stretch>
          </p:blipFill>
          <p:spPr>
            <a:xfrm>
              <a:off x="4987924" y="9616086"/>
              <a:ext cx="1692416" cy="46385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grpSp>
        <p:nvGrpSpPr>
          <p:cNvPr id="75" name="Google Shape;75;p14"/>
          <p:cNvGrpSpPr/>
          <p:nvPr/>
        </p:nvGrpSpPr>
        <p:grpSpPr>
          <a:xfrm>
            <a:off x="0" y="-149"/>
            <a:ext cx="7560000" cy="10692299"/>
            <a:chOff x="8115300" y="-190500"/>
            <a:chExt cx="7560000" cy="10692299"/>
          </a:xfrm>
        </p:grpSpPr>
        <p:sp>
          <p:nvSpPr>
            <p:cNvPr id="76" name="Google Shape;76;p14"/>
            <p:cNvSpPr/>
            <p:nvPr/>
          </p:nvSpPr>
          <p:spPr>
            <a:xfrm>
              <a:off x="8115300" y="-190500"/>
              <a:ext cx="7560000" cy="10692000"/>
            </a:xfrm>
            <a:prstGeom prst="rect">
              <a:avLst/>
            </a:prstGeom>
            <a:solidFill>
              <a:srgbClr val="2E2E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4"/>
            <p:cNvPicPr preferRelativeResize="0"/>
            <p:nvPr/>
          </p:nvPicPr>
          <p:blipFill>
            <a:blip r:embed="rId3">
              <a:alphaModFix/>
            </a:blip>
            <a:stretch>
              <a:fillRect/>
            </a:stretch>
          </p:blipFill>
          <p:spPr>
            <a:xfrm>
              <a:off x="8323787" y="-10088"/>
              <a:ext cx="7143026" cy="10331177"/>
            </a:xfrm>
            <a:prstGeom prst="rect">
              <a:avLst/>
            </a:prstGeom>
            <a:noFill/>
            <a:ln>
              <a:noFill/>
            </a:ln>
          </p:spPr>
        </p:pic>
        <p:pic>
          <p:nvPicPr>
            <p:cNvPr id="78" name="Google Shape;78;p14"/>
            <p:cNvPicPr preferRelativeResize="0"/>
            <p:nvPr/>
          </p:nvPicPr>
          <p:blipFill>
            <a:blip r:embed="rId4">
              <a:alphaModFix/>
            </a:blip>
            <a:stretch>
              <a:fillRect/>
            </a:stretch>
          </p:blipFill>
          <p:spPr>
            <a:xfrm>
              <a:off x="8251250" y="-190200"/>
              <a:ext cx="7288101" cy="10691999"/>
            </a:xfrm>
            <a:prstGeom prst="rect">
              <a:avLst/>
            </a:prstGeom>
            <a:noFill/>
            <a:ln>
              <a:noFill/>
            </a:ln>
          </p:spPr>
        </p:pic>
      </p:grpSp>
      <p:pic>
        <p:nvPicPr>
          <p:cNvPr id="79" name="Google Shape;79;p14"/>
          <p:cNvPicPr preferRelativeResize="0"/>
          <p:nvPr/>
        </p:nvPicPr>
        <p:blipFill>
          <a:blip r:embed="rId5">
            <a:alphaModFix/>
          </a:blip>
          <a:stretch>
            <a:fillRect/>
          </a:stretch>
        </p:blipFill>
        <p:spPr>
          <a:xfrm>
            <a:off x="692919" y="514990"/>
            <a:ext cx="6088924" cy="2163444"/>
          </a:xfrm>
          <a:prstGeom prst="rect">
            <a:avLst/>
          </a:prstGeom>
          <a:noFill/>
          <a:ln>
            <a:noFill/>
          </a:ln>
        </p:spPr>
      </p:pic>
      <p:pic>
        <p:nvPicPr>
          <p:cNvPr id="80" name="Google Shape;80;p14"/>
          <p:cNvPicPr preferRelativeResize="0"/>
          <p:nvPr/>
        </p:nvPicPr>
        <p:blipFill>
          <a:blip r:embed="rId6">
            <a:alphaModFix/>
          </a:blip>
          <a:stretch>
            <a:fillRect/>
          </a:stretch>
        </p:blipFill>
        <p:spPr>
          <a:xfrm>
            <a:off x="538469" y="3532397"/>
            <a:ext cx="2450674" cy="1926450"/>
          </a:xfrm>
          <a:prstGeom prst="rect">
            <a:avLst/>
          </a:prstGeom>
          <a:noFill/>
          <a:ln>
            <a:noFill/>
          </a:ln>
        </p:spPr>
      </p:pic>
      <p:pic>
        <p:nvPicPr>
          <p:cNvPr id="81" name="Google Shape;81;p14"/>
          <p:cNvPicPr preferRelativeResize="0"/>
          <p:nvPr/>
        </p:nvPicPr>
        <p:blipFill>
          <a:blip r:embed="rId7">
            <a:alphaModFix/>
          </a:blip>
          <a:stretch>
            <a:fillRect/>
          </a:stretch>
        </p:blipFill>
        <p:spPr>
          <a:xfrm flipH="1">
            <a:off x="1169131" y="646372"/>
            <a:ext cx="625125" cy="824800"/>
          </a:xfrm>
          <a:prstGeom prst="rect">
            <a:avLst/>
          </a:prstGeom>
          <a:noFill/>
          <a:ln>
            <a:noFill/>
          </a:ln>
        </p:spPr>
      </p:pic>
      <p:pic>
        <p:nvPicPr>
          <p:cNvPr id="82" name="Google Shape;82;p14"/>
          <p:cNvPicPr preferRelativeResize="0"/>
          <p:nvPr/>
        </p:nvPicPr>
        <p:blipFill>
          <a:blip r:embed="rId8">
            <a:alphaModFix/>
          </a:blip>
          <a:stretch>
            <a:fillRect/>
          </a:stretch>
        </p:blipFill>
        <p:spPr>
          <a:xfrm>
            <a:off x="3277758" y="3979635"/>
            <a:ext cx="1522875" cy="2924676"/>
          </a:xfrm>
          <a:prstGeom prst="rect">
            <a:avLst/>
          </a:prstGeom>
          <a:noFill/>
          <a:ln>
            <a:noFill/>
          </a:ln>
        </p:spPr>
      </p:pic>
      <p:pic>
        <p:nvPicPr>
          <p:cNvPr id="83" name="Google Shape;83;p14"/>
          <p:cNvPicPr preferRelativeResize="0"/>
          <p:nvPr/>
        </p:nvPicPr>
        <p:blipFill>
          <a:blip r:embed="rId9">
            <a:alphaModFix/>
          </a:blip>
          <a:stretch>
            <a:fillRect/>
          </a:stretch>
        </p:blipFill>
        <p:spPr>
          <a:xfrm>
            <a:off x="5732874" y="711217"/>
            <a:ext cx="673695" cy="868600"/>
          </a:xfrm>
          <a:prstGeom prst="rect">
            <a:avLst/>
          </a:prstGeom>
          <a:noFill/>
          <a:ln>
            <a:noFill/>
          </a:ln>
        </p:spPr>
      </p:pic>
      <p:pic>
        <p:nvPicPr>
          <p:cNvPr id="84" name="Google Shape;84;p14"/>
          <p:cNvPicPr preferRelativeResize="0"/>
          <p:nvPr/>
        </p:nvPicPr>
        <p:blipFill>
          <a:blip r:embed="rId10">
            <a:alphaModFix/>
          </a:blip>
          <a:stretch>
            <a:fillRect/>
          </a:stretch>
        </p:blipFill>
        <p:spPr>
          <a:xfrm>
            <a:off x="2961394" y="665485"/>
            <a:ext cx="1522875" cy="2083479"/>
          </a:xfrm>
          <a:prstGeom prst="rect">
            <a:avLst/>
          </a:prstGeom>
          <a:noFill/>
          <a:ln>
            <a:noFill/>
          </a:ln>
        </p:spPr>
      </p:pic>
      <p:pic>
        <p:nvPicPr>
          <p:cNvPr id="85" name="Google Shape;85;p14"/>
          <p:cNvPicPr preferRelativeResize="0"/>
          <p:nvPr/>
        </p:nvPicPr>
        <p:blipFill>
          <a:blip r:embed="rId11">
            <a:alphaModFix/>
          </a:blip>
          <a:stretch>
            <a:fillRect/>
          </a:stretch>
        </p:blipFill>
        <p:spPr>
          <a:xfrm>
            <a:off x="694456" y="2792060"/>
            <a:ext cx="1606200" cy="1178451"/>
          </a:xfrm>
          <a:prstGeom prst="rect">
            <a:avLst/>
          </a:prstGeom>
          <a:noFill/>
          <a:ln>
            <a:noFill/>
          </a:ln>
        </p:spPr>
      </p:pic>
      <p:pic>
        <p:nvPicPr>
          <p:cNvPr id="86" name="Google Shape;86;p14"/>
          <p:cNvPicPr preferRelativeResize="0"/>
          <p:nvPr/>
        </p:nvPicPr>
        <p:blipFill>
          <a:blip r:embed="rId12">
            <a:alphaModFix/>
          </a:blip>
          <a:stretch>
            <a:fillRect/>
          </a:stretch>
        </p:blipFill>
        <p:spPr>
          <a:xfrm>
            <a:off x="2669463" y="2894285"/>
            <a:ext cx="1121094" cy="1066300"/>
          </a:xfrm>
          <a:prstGeom prst="rect">
            <a:avLst/>
          </a:prstGeom>
          <a:noFill/>
          <a:ln>
            <a:noFill/>
          </a:ln>
        </p:spPr>
      </p:pic>
      <p:pic>
        <p:nvPicPr>
          <p:cNvPr id="87" name="Google Shape;87;p14"/>
          <p:cNvPicPr preferRelativeResize="0"/>
          <p:nvPr/>
        </p:nvPicPr>
        <p:blipFill>
          <a:blip r:embed="rId13">
            <a:alphaModFix/>
          </a:blip>
          <a:stretch>
            <a:fillRect/>
          </a:stretch>
        </p:blipFill>
        <p:spPr>
          <a:xfrm>
            <a:off x="4022494" y="2941898"/>
            <a:ext cx="2896825" cy="868625"/>
          </a:xfrm>
          <a:prstGeom prst="rect">
            <a:avLst/>
          </a:prstGeom>
          <a:noFill/>
          <a:ln>
            <a:noFill/>
          </a:ln>
        </p:spPr>
      </p:pic>
      <p:pic>
        <p:nvPicPr>
          <p:cNvPr id="88" name="Google Shape;88;p14"/>
          <p:cNvPicPr preferRelativeResize="0"/>
          <p:nvPr/>
        </p:nvPicPr>
        <p:blipFill>
          <a:blip r:embed="rId14">
            <a:alphaModFix/>
          </a:blip>
          <a:stretch>
            <a:fillRect/>
          </a:stretch>
        </p:blipFill>
        <p:spPr>
          <a:xfrm>
            <a:off x="3313681" y="6064133"/>
            <a:ext cx="74941" cy="4093201"/>
          </a:xfrm>
          <a:prstGeom prst="rect">
            <a:avLst/>
          </a:prstGeom>
          <a:noFill/>
          <a:ln>
            <a:noFill/>
          </a:ln>
        </p:spPr>
      </p:pic>
      <p:pic>
        <p:nvPicPr>
          <p:cNvPr id="89" name="Google Shape;89;p14"/>
          <p:cNvPicPr preferRelativeResize="0"/>
          <p:nvPr/>
        </p:nvPicPr>
        <p:blipFill>
          <a:blip r:embed="rId15">
            <a:alphaModFix/>
          </a:blip>
          <a:stretch>
            <a:fillRect/>
          </a:stretch>
        </p:blipFill>
        <p:spPr>
          <a:xfrm>
            <a:off x="6100244" y="7089847"/>
            <a:ext cx="893000" cy="752675"/>
          </a:xfrm>
          <a:prstGeom prst="rect">
            <a:avLst/>
          </a:prstGeom>
          <a:noFill/>
          <a:ln>
            <a:noFill/>
          </a:ln>
        </p:spPr>
      </p:pic>
      <p:pic>
        <p:nvPicPr>
          <p:cNvPr id="90" name="Google Shape;90;p14"/>
          <p:cNvPicPr preferRelativeResize="0"/>
          <p:nvPr/>
        </p:nvPicPr>
        <p:blipFill>
          <a:blip r:embed="rId16">
            <a:alphaModFix/>
          </a:blip>
          <a:stretch>
            <a:fillRect/>
          </a:stretch>
        </p:blipFill>
        <p:spPr>
          <a:xfrm>
            <a:off x="6222356" y="8135660"/>
            <a:ext cx="785175" cy="1981875"/>
          </a:xfrm>
          <a:prstGeom prst="rect">
            <a:avLst/>
          </a:prstGeom>
          <a:noFill/>
          <a:ln>
            <a:noFill/>
          </a:ln>
        </p:spPr>
      </p:pic>
      <p:pic>
        <p:nvPicPr>
          <p:cNvPr id="91" name="Google Shape;91;p14"/>
          <p:cNvPicPr preferRelativeResize="0"/>
          <p:nvPr/>
        </p:nvPicPr>
        <p:blipFill>
          <a:blip r:embed="rId17">
            <a:alphaModFix/>
          </a:blip>
          <a:stretch>
            <a:fillRect/>
          </a:stretch>
        </p:blipFill>
        <p:spPr>
          <a:xfrm>
            <a:off x="3607006" y="7153516"/>
            <a:ext cx="2408375" cy="564375"/>
          </a:xfrm>
          <a:prstGeom prst="rect">
            <a:avLst/>
          </a:prstGeom>
          <a:noFill/>
          <a:ln>
            <a:noFill/>
          </a:ln>
        </p:spPr>
      </p:pic>
      <p:sp>
        <p:nvSpPr>
          <p:cNvPr id="92" name="Google Shape;92;p14"/>
          <p:cNvSpPr txBox="1"/>
          <p:nvPr/>
        </p:nvSpPr>
        <p:spPr>
          <a:xfrm>
            <a:off x="3979631" y="7099385"/>
            <a:ext cx="1606200" cy="615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000">
                <a:solidFill>
                  <a:schemeClr val="lt1"/>
                </a:solidFill>
                <a:latin typeface="Caveat Brush"/>
                <a:ea typeface="Caveat Brush"/>
                <a:cs typeface="Caveat Brush"/>
                <a:sym typeface="Caveat Brush"/>
              </a:rPr>
              <a:t>CIDER</a:t>
            </a:r>
            <a:endParaRPr sz="4000">
              <a:solidFill>
                <a:schemeClr val="lt1"/>
              </a:solidFill>
              <a:latin typeface="Caveat Brush"/>
              <a:ea typeface="Caveat Brush"/>
              <a:cs typeface="Caveat Brush"/>
              <a:sym typeface="Caveat Brush"/>
            </a:endParaRPr>
          </a:p>
        </p:txBody>
      </p:sp>
      <p:sp>
        <p:nvSpPr>
          <p:cNvPr id="93" name="Google Shape;93;p14"/>
          <p:cNvSpPr txBox="1"/>
          <p:nvPr/>
        </p:nvSpPr>
        <p:spPr>
          <a:xfrm>
            <a:off x="4095681" y="2948335"/>
            <a:ext cx="2733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4400">
                <a:solidFill>
                  <a:schemeClr val="lt1"/>
                </a:solidFill>
                <a:latin typeface="Bebas Neue"/>
                <a:ea typeface="Bebas Neue"/>
                <a:cs typeface="Bebas Neue"/>
                <a:sym typeface="Bebas Neue"/>
              </a:rPr>
              <a:t>Bottled beer</a:t>
            </a:r>
            <a:endParaRPr sz="4400">
              <a:solidFill>
                <a:schemeClr val="lt1"/>
              </a:solidFill>
              <a:latin typeface="Bebas Neue"/>
              <a:ea typeface="Bebas Neue"/>
              <a:cs typeface="Bebas Neue"/>
              <a:sym typeface="Bebas Neue"/>
            </a:endParaRPr>
          </a:p>
        </p:txBody>
      </p:sp>
      <p:sp>
        <p:nvSpPr>
          <p:cNvPr id="94" name="Google Shape;94;p14"/>
          <p:cNvSpPr txBox="1"/>
          <p:nvPr/>
        </p:nvSpPr>
        <p:spPr>
          <a:xfrm>
            <a:off x="724181" y="4166335"/>
            <a:ext cx="2100300" cy="12930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lang="ru" sz="4200">
                <a:solidFill>
                  <a:schemeClr val="lt1"/>
                </a:solidFill>
                <a:latin typeface="Fredericka the Great"/>
                <a:ea typeface="Fredericka the Great"/>
                <a:cs typeface="Fredericka the Great"/>
                <a:sym typeface="Fredericka the Great"/>
              </a:rPr>
              <a:t>DRAFT</a:t>
            </a:r>
            <a:endParaRPr sz="4200">
              <a:solidFill>
                <a:schemeClr val="lt1"/>
              </a:solidFill>
              <a:latin typeface="Fredericka the Great"/>
              <a:ea typeface="Fredericka the Great"/>
              <a:cs typeface="Fredericka the Great"/>
              <a:sym typeface="Fredericka the Great"/>
            </a:endParaRPr>
          </a:p>
          <a:p>
            <a:pPr indent="0" lvl="0" marL="0" rtl="0" algn="l">
              <a:lnSpc>
                <a:spcPct val="80000"/>
              </a:lnSpc>
              <a:spcBef>
                <a:spcPts val="0"/>
              </a:spcBef>
              <a:spcAft>
                <a:spcPts val="0"/>
              </a:spcAft>
              <a:buNone/>
            </a:pPr>
            <a:r>
              <a:rPr lang="ru" sz="4800">
                <a:solidFill>
                  <a:schemeClr val="lt1"/>
                </a:solidFill>
                <a:latin typeface="Fredericka the Great"/>
                <a:ea typeface="Fredericka the Great"/>
                <a:cs typeface="Fredericka the Great"/>
                <a:sym typeface="Fredericka the Great"/>
              </a:rPr>
              <a:t>BEER</a:t>
            </a:r>
            <a:endParaRPr sz="4800">
              <a:solidFill>
                <a:schemeClr val="lt1"/>
              </a:solidFill>
              <a:latin typeface="Fredericka the Great"/>
              <a:ea typeface="Fredericka the Great"/>
              <a:cs typeface="Fredericka the Great"/>
              <a:sym typeface="Fredericka the Great"/>
            </a:endParaRPr>
          </a:p>
        </p:txBody>
      </p:sp>
      <p:sp>
        <p:nvSpPr>
          <p:cNvPr id="95" name="Google Shape;95;p14"/>
          <p:cNvSpPr txBox="1"/>
          <p:nvPr/>
        </p:nvSpPr>
        <p:spPr>
          <a:xfrm>
            <a:off x="2030481" y="1268435"/>
            <a:ext cx="3381300" cy="124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6900">
                <a:solidFill>
                  <a:schemeClr val="lt1"/>
                </a:solidFill>
                <a:latin typeface="Dancing Script"/>
                <a:ea typeface="Dancing Script"/>
                <a:cs typeface="Dancing Script"/>
                <a:sym typeface="Dancing Script"/>
              </a:rPr>
              <a:t>Our Beer</a:t>
            </a:r>
            <a:endParaRPr sz="6900">
              <a:solidFill>
                <a:schemeClr val="lt1"/>
              </a:solidFill>
              <a:latin typeface="Dancing Script"/>
              <a:ea typeface="Dancing Script"/>
              <a:cs typeface="Dancing Script"/>
              <a:sym typeface="Dancing Script"/>
            </a:endParaRPr>
          </a:p>
        </p:txBody>
      </p:sp>
      <p:sp>
        <p:nvSpPr>
          <p:cNvPr id="96" name="Google Shape;96;p14"/>
          <p:cNvSpPr txBox="1"/>
          <p:nvPr/>
        </p:nvSpPr>
        <p:spPr>
          <a:xfrm>
            <a:off x="551506" y="5538285"/>
            <a:ext cx="2733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FAT TIRE</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5.00$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Donec id tellus gravida odio pretium purus.</a:t>
            </a:r>
            <a:endParaRPr sz="1600">
              <a:solidFill>
                <a:srgbClr val="DADADA"/>
              </a:solidFill>
              <a:latin typeface="Amatic SC"/>
              <a:ea typeface="Amatic SC"/>
              <a:cs typeface="Amatic SC"/>
              <a:sym typeface="Amatic SC"/>
            </a:endParaRPr>
          </a:p>
        </p:txBody>
      </p:sp>
      <p:sp>
        <p:nvSpPr>
          <p:cNvPr id="97" name="Google Shape;97;p14"/>
          <p:cNvSpPr txBox="1"/>
          <p:nvPr/>
        </p:nvSpPr>
        <p:spPr>
          <a:xfrm>
            <a:off x="551506" y="6335110"/>
            <a:ext cx="2733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OLD SPEKLED</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5.50$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NULLAM NEC MI VEL SEM SUSCIPIT TEMPOR.</a:t>
            </a:r>
            <a:endParaRPr sz="1600">
              <a:solidFill>
                <a:srgbClr val="DADADA"/>
              </a:solidFill>
              <a:latin typeface="Amatic SC"/>
              <a:ea typeface="Amatic SC"/>
              <a:cs typeface="Amatic SC"/>
              <a:sym typeface="Amatic SC"/>
            </a:endParaRPr>
          </a:p>
        </p:txBody>
      </p:sp>
      <p:sp>
        <p:nvSpPr>
          <p:cNvPr id="98" name="Google Shape;98;p14"/>
          <p:cNvSpPr txBox="1"/>
          <p:nvPr/>
        </p:nvSpPr>
        <p:spPr>
          <a:xfrm>
            <a:off x="551506" y="7122410"/>
            <a:ext cx="2733600" cy="69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ru" sz="2900">
                <a:solidFill>
                  <a:schemeClr val="lt1"/>
                </a:solidFill>
                <a:latin typeface="Amatic SC"/>
                <a:ea typeface="Amatic SC"/>
                <a:cs typeface="Amatic SC"/>
                <a:sym typeface="Amatic SC"/>
              </a:rPr>
              <a:t>EAST VESTIBULUM</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7.00$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NAM SED TORTOR VARIUS TINCIDUNT EFFICITUR.</a:t>
            </a:r>
            <a:endParaRPr sz="1600">
              <a:solidFill>
                <a:srgbClr val="DADADA"/>
              </a:solidFill>
              <a:latin typeface="Amatic SC"/>
              <a:ea typeface="Amatic SC"/>
              <a:cs typeface="Amatic SC"/>
              <a:sym typeface="Amatic SC"/>
            </a:endParaRPr>
          </a:p>
        </p:txBody>
      </p:sp>
      <p:sp>
        <p:nvSpPr>
          <p:cNvPr id="99" name="Google Shape;99;p14"/>
          <p:cNvSpPr txBox="1"/>
          <p:nvPr/>
        </p:nvSpPr>
        <p:spPr>
          <a:xfrm>
            <a:off x="551506" y="7909710"/>
            <a:ext cx="2733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GREEN MAXIMUS</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6.00$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DUIS ORNARE IPSUM UT FELIS ALIQUAM TEMPOR.</a:t>
            </a:r>
            <a:endParaRPr sz="1600">
              <a:solidFill>
                <a:srgbClr val="DADADA"/>
              </a:solidFill>
              <a:latin typeface="Amatic SC"/>
              <a:ea typeface="Amatic SC"/>
              <a:cs typeface="Amatic SC"/>
              <a:sym typeface="Amatic SC"/>
            </a:endParaRPr>
          </a:p>
        </p:txBody>
      </p:sp>
      <p:sp>
        <p:nvSpPr>
          <p:cNvPr id="100" name="Google Shape;100;p14"/>
          <p:cNvSpPr txBox="1"/>
          <p:nvPr/>
        </p:nvSpPr>
        <p:spPr>
          <a:xfrm>
            <a:off x="551506" y="8697010"/>
            <a:ext cx="2733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OLD MOLESTIE</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6.50$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PHASELLUS RUTRUM ERAT UT ELEIFEND TEMPOR.</a:t>
            </a:r>
            <a:endParaRPr sz="1600">
              <a:solidFill>
                <a:srgbClr val="DADADA"/>
              </a:solidFill>
              <a:latin typeface="Amatic SC"/>
              <a:ea typeface="Amatic SC"/>
              <a:cs typeface="Amatic SC"/>
              <a:sym typeface="Amatic SC"/>
            </a:endParaRPr>
          </a:p>
        </p:txBody>
      </p:sp>
      <p:sp>
        <p:nvSpPr>
          <p:cNvPr id="101" name="Google Shape;101;p14"/>
          <p:cNvSpPr txBox="1"/>
          <p:nvPr/>
        </p:nvSpPr>
        <p:spPr>
          <a:xfrm>
            <a:off x="551506" y="9484310"/>
            <a:ext cx="2733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CURABITURE</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6.50$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DONEC ID TELLUS GRAVIDA ODIO PRETIUM PURUS.</a:t>
            </a:r>
            <a:endParaRPr sz="1600">
              <a:solidFill>
                <a:srgbClr val="DADADA"/>
              </a:solidFill>
              <a:latin typeface="Amatic SC"/>
              <a:ea typeface="Amatic SC"/>
              <a:cs typeface="Amatic SC"/>
              <a:sym typeface="Amatic SC"/>
            </a:endParaRPr>
          </a:p>
        </p:txBody>
      </p:sp>
      <p:sp>
        <p:nvSpPr>
          <p:cNvPr id="102" name="Google Shape;102;p14"/>
          <p:cNvSpPr txBox="1"/>
          <p:nvPr/>
        </p:nvSpPr>
        <p:spPr>
          <a:xfrm>
            <a:off x="3602244" y="7909710"/>
            <a:ext cx="2733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OLD DONEC</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4.50$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ENIM CONSECTETUR CONVALLIS EGET AT SAPIEN.</a:t>
            </a:r>
            <a:endParaRPr sz="1600">
              <a:solidFill>
                <a:srgbClr val="DADADA"/>
              </a:solidFill>
              <a:latin typeface="Amatic SC"/>
              <a:ea typeface="Amatic SC"/>
              <a:cs typeface="Amatic SC"/>
              <a:sym typeface="Amatic SC"/>
            </a:endParaRPr>
          </a:p>
        </p:txBody>
      </p:sp>
      <p:sp>
        <p:nvSpPr>
          <p:cNvPr id="103" name="Google Shape;103;p14"/>
          <p:cNvSpPr txBox="1"/>
          <p:nvPr/>
        </p:nvSpPr>
        <p:spPr>
          <a:xfrm>
            <a:off x="3602244" y="8697010"/>
            <a:ext cx="2733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ORNARE</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6.50$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VEL PURUS ID SEM ORNARE PLACERAT EU TURPIS.</a:t>
            </a:r>
            <a:endParaRPr sz="1600">
              <a:solidFill>
                <a:srgbClr val="DADADA"/>
              </a:solidFill>
              <a:latin typeface="Amatic SC"/>
              <a:ea typeface="Amatic SC"/>
              <a:cs typeface="Amatic SC"/>
              <a:sym typeface="Amatic SC"/>
            </a:endParaRPr>
          </a:p>
        </p:txBody>
      </p:sp>
      <p:sp>
        <p:nvSpPr>
          <p:cNvPr id="104" name="Google Shape;104;p14"/>
          <p:cNvSpPr txBox="1"/>
          <p:nvPr/>
        </p:nvSpPr>
        <p:spPr>
          <a:xfrm>
            <a:off x="3602244" y="9484310"/>
            <a:ext cx="2733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GREEN ELEIFEND</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5.00$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SED TORTOR VARIUS NIBH TINCIDUNT EFFICITUR.</a:t>
            </a:r>
            <a:endParaRPr sz="1600">
              <a:solidFill>
                <a:srgbClr val="DADADA"/>
              </a:solidFill>
              <a:latin typeface="Amatic SC"/>
              <a:ea typeface="Amatic SC"/>
              <a:cs typeface="Amatic SC"/>
              <a:sym typeface="Amatic SC"/>
            </a:endParaRPr>
          </a:p>
        </p:txBody>
      </p:sp>
      <p:sp>
        <p:nvSpPr>
          <p:cNvPr id="105" name="Google Shape;105;p14"/>
          <p:cNvSpPr txBox="1"/>
          <p:nvPr/>
        </p:nvSpPr>
        <p:spPr>
          <a:xfrm>
            <a:off x="4940406" y="3894310"/>
            <a:ext cx="21003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CURABITUR</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5.00$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PROIN POSUERE NIBH MOLESTIE.</a:t>
            </a:r>
            <a:endParaRPr sz="1600">
              <a:solidFill>
                <a:srgbClr val="DADADA"/>
              </a:solidFill>
              <a:latin typeface="Amatic SC"/>
              <a:ea typeface="Amatic SC"/>
              <a:cs typeface="Amatic SC"/>
              <a:sym typeface="Amatic SC"/>
            </a:endParaRPr>
          </a:p>
        </p:txBody>
      </p:sp>
      <p:sp>
        <p:nvSpPr>
          <p:cNvPr id="106" name="Google Shape;106;p14"/>
          <p:cNvSpPr txBox="1"/>
          <p:nvPr/>
        </p:nvSpPr>
        <p:spPr>
          <a:xfrm>
            <a:off x="4921356" y="4691135"/>
            <a:ext cx="2214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JUSTO</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5.60$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DONEC ID TELLUS GRAVIDA ODIO.</a:t>
            </a:r>
            <a:endParaRPr sz="1600">
              <a:solidFill>
                <a:srgbClr val="DADADA"/>
              </a:solidFill>
              <a:latin typeface="Amatic SC"/>
              <a:ea typeface="Amatic SC"/>
              <a:cs typeface="Amatic SC"/>
              <a:sym typeface="Amatic SC"/>
            </a:endParaRPr>
          </a:p>
        </p:txBody>
      </p:sp>
      <p:sp>
        <p:nvSpPr>
          <p:cNvPr id="107" name="Google Shape;107;p14"/>
          <p:cNvSpPr txBox="1"/>
          <p:nvPr/>
        </p:nvSpPr>
        <p:spPr>
          <a:xfrm>
            <a:off x="4840376" y="5478425"/>
            <a:ext cx="2214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RISUS</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7.00$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chemeClr val="lt1"/>
                </a:solidFill>
                <a:latin typeface="Amatic SC"/>
                <a:ea typeface="Amatic SC"/>
                <a:cs typeface="Amatic SC"/>
                <a:sym typeface="Amatic SC"/>
              </a:rPr>
              <a:t>DUIS ULTRICIES AUGUE QUIS LECTUS.</a:t>
            </a:r>
            <a:endParaRPr sz="1600">
              <a:solidFill>
                <a:schemeClr val="lt1"/>
              </a:solidFill>
              <a:latin typeface="Amatic SC"/>
              <a:ea typeface="Amatic SC"/>
              <a:cs typeface="Amatic SC"/>
              <a:sym typeface="Amatic SC"/>
            </a:endParaRPr>
          </a:p>
        </p:txBody>
      </p:sp>
      <p:sp>
        <p:nvSpPr>
          <p:cNvPr id="108" name="Google Shape;108;p14"/>
          <p:cNvSpPr txBox="1"/>
          <p:nvPr/>
        </p:nvSpPr>
        <p:spPr>
          <a:xfrm>
            <a:off x="4726081" y="6265735"/>
            <a:ext cx="22938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ACCUMSAN</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5.00$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VEL VOLUTPAT URNA PELLENTESQUE.</a:t>
            </a:r>
            <a:endParaRPr sz="1600">
              <a:solidFill>
                <a:srgbClr val="DADADA"/>
              </a:solidFill>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pSp>
        <p:nvGrpSpPr>
          <p:cNvPr id="113" name="Google Shape;113;p15"/>
          <p:cNvGrpSpPr/>
          <p:nvPr/>
        </p:nvGrpSpPr>
        <p:grpSpPr>
          <a:xfrm>
            <a:off x="0" y="-149"/>
            <a:ext cx="7560000" cy="10692299"/>
            <a:chOff x="8115300" y="-190500"/>
            <a:chExt cx="7560000" cy="10692299"/>
          </a:xfrm>
        </p:grpSpPr>
        <p:sp>
          <p:nvSpPr>
            <p:cNvPr id="114" name="Google Shape;114;p15"/>
            <p:cNvSpPr/>
            <p:nvPr/>
          </p:nvSpPr>
          <p:spPr>
            <a:xfrm>
              <a:off x="8115300" y="-190500"/>
              <a:ext cx="7560000" cy="10692000"/>
            </a:xfrm>
            <a:prstGeom prst="rect">
              <a:avLst/>
            </a:prstGeom>
            <a:solidFill>
              <a:srgbClr val="2E2E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15"/>
            <p:cNvPicPr preferRelativeResize="0"/>
            <p:nvPr/>
          </p:nvPicPr>
          <p:blipFill>
            <a:blip r:embed="rId3">
              <a:alphaModFix/>
            </a:blip>
            <a:stretch>
              <a:fillRect/>
            </a:stretch>
          </p:blipFill>
          <p:spPr>
            <a:xfrm>
              <a:off x="8323787" y="-10088"/>
              <a:ext cx="7143026" cy="10331177"/>
            </a:xfrm>
            <a:prstGeom prst="rect">
              <a:avLst/>
            </a:prstGeom>
            <a:noFill/>
            <a:ln>
              <a:noFill/>
            </a:ln>
          </p:spPr>
        </p:pic>
        <p:pic>
          <p:nvPicPr>
            <p:cNvPr id="116" name="Google Shape;116;p15"/>
            <p:cNvPicPr preferRelativeResize="0"/>
            <p:nvPr/>
          </p:nvPicPr>
          <p:blipFill>
            <a:blip r:embed="rId4">
              <a:alphaModFix/>
            </a:blip>
            <a:stretch>
              <a:fillRect/>
            </a:stretch>
          </p:blipFill>
          <p:spPr>
            <a:xfrm>
              <a:off x="8251250" y="-190200"/>
              <a:ext cx="7288101" cy="10691999"/>
            </a:xfrm>
            <a:prstGeom prst="rect">
              <a:avLst/>
            </a:prstGeom>
            <a:noFill/>
            <a:ln>
              <a:noFill/>
            </a:ln>
          </p:spPr>
        </p:pic>
      </p:grpSp>
      <p:pic>
        <p:nvPicPr>
          <p:cNvPr id="117" name="Google Shape;117;p15"/>
          <p:cNvPicPr preferRelativeResize="0"/>
          <p:nvPr/>
        </p:nvPicPr>
        <p:blipFill>
          <a:blip r:embed="rId5">
            <a:alphaModFix amt="50000"/>
          </a:blip>
          <a:stretch>
            <a:fillRect/>
          </a:stretch>
        </p:blipFill>
        <p:spPr>
          <a:xfrm>
            <a:off x="755800" y="7122400"/>
            <a:ext cx="2580149" cy="2877700"/>
          </a:xfrm>
          <a:prstGeom prst="rect">
            <a:avLst/>
          </a:prstGeom>
          <a:noFill/>
          <a:ln>
            <a:noFill/>
          </a:ln>
        </p:spPr>
      </p:pic>
      <p:pic>
        <p:nvPicPr>
          <p:cNvPr id="118" name="Google Shape;118;p15"/>
          <p:cNvPicPr preferRelativeResize="0"/>
          <p:nvPr/>
        </p:nvPicPr>
        <p:blipFill>
          <a:blip r:embed="rId6">
            <a:alphaModFix/>
          </a:blip>
          <a:stretch>
            <a:fillRect/>
          </a:stretch>
        </p:blipFill>
        <p:spPr>
          <a:xfrm>
            <a:off x="550450" y="1553899"/>
            <a:ext cx="1284607" cy="2877700"/>
          </a:xfrm>
          <a:prstGeom prst="rect">
            <a:avLst/>
          </a:prstGeom>
          <a:noFill/>
          <a:ln>
            <a:noFill/>
          </a:ln>
        </p:spPr>
      </p:pic>
      <p:pic>
        <p:nvPicPr>
          <p:cNvPr id="119" name="Google Shape;119;p15"/>
          <p:cNvPicPr preferRelativeResize="0"/>
          <p:nvPr/>
        </p:nvPicPr>
        <p:blipFill>
          <a:blip r:embed="rId7">
            <a:alphaModFix/>
          </a:blip>
          <a:stretch>
            <a:fillRect/>
          </a:stretch>
        </p:blipFill>
        <p:spPr>
          <a:xfrm>
            <a:off x="3752719" y="6502283"/>
            <a:ext cx="76343" cy="3697200"/>
          </a:xfrm>
          <a:prstGeom prst="rect">
            <a:avLst/>
          </a:prstGeom>
          <a:noFill/>
          <a:ln>
            <a:noFill/>
          </a:ln>
        </p:spPr>
      </p:pic>
      <p:sp>
        <p:nvSpPr>
          <p:cNvPr id="120" name="Google Shape;120;p15"/>
          <p:cNvSpPr txBox="1"/>
          <p:nvPr/>
        </p:nvSpPr>
        <p:spPr>
          <a:xfrm>
            <a:off x="585100" y="5566850"/>
            <a:ext cx="49188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HOT CHICKEN WINGS</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6.50$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VESTIBULUM VESTIBULUM ELIT NEC IACULIS FAUCIBUS.</a:t>
            </a:r>
            <a:endParaRPr sz="1600">
              <a:solidFill>
                <a:srgbClr val="DADADA"/>
              </a:solidFill>
              <a:latin typeface="Amatic SC"/>
              <a:ea typeface="Amatic SC"/>
              <a:cs typeface="Amatic SC"/>
              <a:sym typeface="Amatic SC"/>
            </a:endParaRPr>
          </a:p>
        </p:txBody>
      </p:sp>
      <p:pic>
        <p:nvPicPr>
          <p:cNvPr id="121" name="Google Shape;121;p15"/>
          <p:cNvPicPr preferRelativeResize="0"/>
          <p:nvPr/>
        </p:nvPicPr>
        <p:blipFill>
          <a:blip r:embed="rId8">
            <a:alphaModFix/>
          </a:blip>
          <a:stretch>
            <a:fillRect/>
          </a:stretch>
        </p:blipFill>
        <p:spPr>
          <a:xfrm>
            <a:off x="1104900" y="532592"/>
            <a:ext cx="5350197" cy="900000"/>
          </a:xfrm>
          <a:prstGeom prst="rect">
            <a:avLst/>
          </a:prstGeom>
          <a:noFill/>
          <a:ln>
            <a:noFill/>
          </a:ln>
        </p:spPr>
      </p:pic>
      <p:pic>
        <p:nvPicPr>
          <p:cNvPr id="122" name="Google Shape;122;p15"/>
          <p:cNvPicPr preferRelativeResize="0"/>
          <p:nvPr/>
        </p:nvPicPr>
        <p:blipFill>
          <a:blip r:embed="rId9">
            <a:alphaModFix/>
          </a:blip>
          <a:stretch>
            <a:fillRect/>
          </a:stretch>
        </p:blipFill>
        <p:spPr>
          <a:xfrm>
            <a:off x="559925" y="1720150"/>
            <a:ext cx="427775" cy="492600"/>
          </a:xfrm>
          <a:prstGeom prst="rect">
            <a:avLst/>
          </a:prstGeom>
          <a:noFill/>
          <a:ln>
            <a:noFill/>
          </a:ln>
        </p:spPr>
      </p:pic>
      <p:pic>
        <p:nvPicPr>
          <p:cNvPr id="123" name="Google Shape;123;p15"/>
          <p:cNvPicPr preferRelativeResize="0"/>
          <p:nvPr/>
        </p:nvPicPr>
        <p:blipFill>
          <a:blip r:embed="rId10">
            <a:alphaModFix/>
          </a:blip>
          <a:stretch>
            <a:fillRect/>
          </a:stretch>
        </p:blipFill>
        <p:spPr>
          <a:xfrm>
            <a:off x="5504025" y="3807600"/>
            <a:ext cx="1530775" cy="2404325"/>
          </a:xfrm>
          <a:prstGeom prst="rect">
            <a:avLst/>
          </a:prstGeom>
          <a:noFill/>
          <a:ln>
            <a:noFill/>
          </a:ln>
        </p:spPr>
      </p:pic>
      <p:pic>
        <p:nvPicPr>
          <p:cNvPr id="124" name="Google Shape;124;p15"/>
          <p:cNvPicPr preferRelativeResize="0"/>
          <p:nvPr/>
        </p:nvPicPr>
        <p:blipFill>
          <a:blip r:embed="rId11">
            <a:alphaModFix/>
          </a:blip>
          <a:stretch>
            <a:fillRect/>
          </a:stretch>
        </p:blipFill>
        <p:spPr>
          <a:xfrm>
            <a:off x="3956225" y="6458550"/>
            <a:ext cx="3052101" cy="523725"/>
          </a:xfrm>
          <a:prstGeom prst="rect">
            <a:avLst/>
          </a:prstGeom>
          <a:noFill/>
          <a:ln>
            <a:noFill/>
          </a:ln>
        </p:spPr>
      </p:pic>
      <p:pic>
        <p:nvPicPr>
          <p:cNvPr id="125" name="Google Shape;125;p15"/>
          <p:cNvPicPr preferRelativeResize="0"/>
          <p:nvPr/>
        </p:nvPicPr>
        <p:blipFill>
          <a:blip r:embed="rId12">
            <a:alphaModFix/>
          </a:blip>
          <a:stretch>
            <a:fillRect/>
          </a:stretch>
        </p:blipFill>
        <p:spPr>
          <a:xfrm>
            <a:off x="6366043" y="7843668"/>
            <a:ext cx="742958" cy="2296801"/>
          </a:xfrm>
          <a:prstGeom prst="rect">
            <a:avLst/>
          </a:prstGeom>
          <a:noFill/>
          <a:ln>
            <a:noFill/>
          </a:ln>
        </p:spPr>
      </p:pic>
      <p:sp>
        <p:nvSpPr>
          <p:cNvPr id="126" name="Google Shape;126;p15"/>
          <p:cNvSpPr txBox="1"/>
          <p:nvPr/>
        </p:nvSpPr>
        <p:spPr>
          <a:xfrm>
            <a:off x="4474688" y="6448725"/>
            <a:ext cx="19860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200">
                <a:solidFill>
                  <a:schemeClr val="lt1"/>
                </a:solidFill>
                <a:latin typeface="Caveat Brush"/>
                <a:ea typeface="Caveat Brush"/>
                <a:cs typeface="Caveat Brush"/>
                <a:sym typeface="Caveat Brush"/>
              </a:rPr>
              <a:t>BEVERAGES</a:t>
            </a:r>
            <a:endParaRPr sz="3200">
              <a:solidFill>
                <a:schemeClr val="lt1"/>
              </a:solidFill>
              <a:latin typeface="Caveat Brush"/>
              <a:ea typeface="Caveat Brush"/>
              <a:cs typeface="Caveat Brush"/>
              <a:sym typeface="Caveat Brush"/>
            </a:endParaRPr>
          </a:p>
        </p:txBody>
      </p:sp>
      <p:sp>
        <p:nvSpPr>
          <p:cNvPr id="127" name="Google Shape;127;p15"/>
          <p:cNvSpPr txBox="1"/>
          <p:nvPr/>
        </p:nvSpPr>
        <p:spPr>
          <a:xfrm>
            <a:off x="2360700" y="665650"/>
            <a:ext cx="2838600" cy="754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900">
                <a:solidFill>
                  <a:schemeClr val="lt1"/>
                </a:solidFill>
                <a:latin typeface="Fredericka the Great"/>
                <a:ea typeface="Fredericka the Great"/>
                <a:cs typeface="Fredericka the Great"/>
                <a:sym typeface="Fredericka the Great"/>
              </a:rPr>
              <a:t>SNACKS</a:t>
            </a:r>
            <a:endParaRPr sz="4900">
              <a:solidFill>
                <a:schemeClr val="lt1"/>
              </a:solidFill>
              <a:latin typeface="Fredericka the Great"/>
              <a:ea typeface="Fredericka the Great"/>
              <a:cs typeface="Fredericka the Great"/>
              <a:sym typeface="Fredericka the Great"/>
            </a:endParaRPr>
          </a:p>
        </p:txBody>
      </p:sp>
      <p:grpSp>
        <p:nvGrpSpPr>
          <p:cNvPr id="128" name="Google Shape;128;p15"/>
          <p:cNvGrpSpPr/>
          <p:nvPr/>
        </p:nvGrpSpPr>
        <p:grpSpPr>
          <a:xfrm>
            <a:off x="562050" y="6462483"/>
            <a:ext cx="3024000" cy="515859"/>
            <a:chOff x="562050" y="6462483"/>
            <a:chExt cx="3024000" cy="515859"/>
          </a:xfrm>
        </p:grpSpPr>
        <p:pic>
          <p:nvPicPr>
            <p:cNvPr id="129" name="Google Shape;129;p15"/>
            <p:cNvPicPr preferRelativeResize="0"/>
            <p:nvPr/>
          </p:nvPicPr>
          <p:blipFill>
            <a:blip r:embed="rId13">
              <a:alphaModFix/>
            </a:blip>
            <a:stretch>
              <a:fillRect/>
            </a:stretch>
          </p:blipFill>
          <p:spPr>
            <a:xfrm>
              <a:off x="562050" y="6462483"/>
              <a:ext cx="3024000" cy="515859"/>
            </a:xfrm>
            <a:prstGeom prst="rect">
              <a:avLst/>
            </a:prstGeom>
            <a:noFill/>
            <a:ln>
              <a:noFill/>
            </a:ln>
          </p:spPr>
        </p:pic>
        <p:sp>
          <p:nvSpPr>
            <p:cNvPr id="130" name="Google Shape;130;p15"/>
            <p:cNvSpPr txBox="1"/>
            <p:nvPr/>
          </p:nvSpPr>
          <p:spPr>
            <a:xfrm>
              <a:off x="1412425" y="6485425"/>
              <a:ext cx="1307700" cy="477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100">
                  <a:solidFill>
                    <a:schemeClr val="lt1"/>
                  </a:solidFill>
                  <a:latin typeface="Bebas Neue"/>
                  <a:ea typeface="Bebas Neue"/>
                  <a:cs typeface="Bebas Neue"/>
                  <a:sym typeface="Bebas Neue"/>
                </a:rPr>
                <a:t>burgers</a:t>
              </a:r>
              <a:endParaRPr sz="3100">
                <a:solidFill>
                  <a:schemeClr val="lt1"/>
                </a:solidFill>
                <a:latin typeface="Bebas Neue"/>
                <a:ea typeface="Bebas Neue"/>
                <a:cs typeface="Bebas Neue"/>
                <a:sym typeface="Bebas Neue"/>
              </a:endParaRPr>
            </a:p>
          </p:txBody>
        </p:sp>
        <p:grpSp>
          <p:nvGrpSpPr>
            <p:cNvPr id="131" name="Google Shape;131;p15"/>
            <p:cNvGrpSpPr/>
            <p:nvPr/>
          </p:nvGrpSpPr>
          <p:grpSpPr>
            <a:xfrm>
              <a:off x="931006" y="6733613"/>
              <a:ext cx="2286088" cy="0"/>
              <a:chOff x="912325" y="6733613"/>
              <a:chExt cx="2286088" cy="0"/>
            </a:xfrm>
          </p:grpSpPr>
          <p:cxnSp>
            <p:nvCxnSpPr>
              <p:cNvPr id="132" name="Google Shape;132;p15"/>
              <p:cNvCxnSpPr/>
              <p:nvPr/>
            </p:nvCxnSpPr>
            <p:spPr>
              <a:xfrm>
                <a:off x="912325" y="6733613"/>
                <a:ext cx="504900" cy="0"/>
              </a:xfrm>
              <a:prstGeom prst="straightConnector1">
                <a:avLst/>
              </a:prstGeom>
              <a:noFill/>
              <a:ln cap="flat" cmpd="sng" w="19050">
                <a:solidFill>
                  <a:schemeClr val="lt1"/>
                </a:solidFill>
                <a:prstDash val="solid"/>
                <a:round/>
                <a:headEnd len="med" w="med" type="none"/>
                <a:tailEnd len="med" w="med" type="none"/>
              </a:ln>
            </p:spPr>
          </p:cxnSp>
          <p:cxnSp>
            <p:nvCxnSpPr>
              <p:cNvPr id="133" name="Google Shape;133;p15"/>
              <p:cNvCxnSpPr/>
              <p:nvPr/>
            </p:nvCxnSpPr>
            <p:spPr>
              <a:xfrm>
                <a:off x="2693513" y="6733613"/>
                <a:ext cx="504900" cy="0"/>
              </a:xfrm>
              <a:prstGeom prst="straightConnector1">
                <a:avLst/>
              </a:prstGeom>
              <a:noFill/>
              <a:ln cap="flat" cmpd="sng" w="19050">
                <a:solidFill>
                  <a:schemeClr val="lt1"/>
                </a:solidFill>
                <a:prstDash val="solid"/>
                <a:round/>
                <a:headEnd len="med" w="med" type="none"/>
                <a:tailEnd len="med" w="med" type="none"/>
              </a:ln>
            </p:spPr>
          </p:cxnSp>
        </p:grpSp>
      </p:grpSp>
      <p:pic>
        <p:nvPicPr>
          <p:cNvPr id="134" name="Google Shape;134;p15"/>
          <p:cNvPicPr preferRelativeResize="0"/>
          <p:nvPr/>
        </p:nvPicPr>
        <p:blipFill>
          <a:blip r:embed="rId14">
            <a:alphaModFix/>
          </a:blip>
          <a:stretch>
            <a:fillRect/>
          </a:stretch>
        </p:blipFill>
        <p:spPr>
          <a:xfrm>
            <a:off x="1347100" y="4118806"/>
            <a:ext cx="427775" cy="431856"/>
          </a:xfrm>
          <a:prstGeom prst="rect">
            <a:avLst/>
          </a:prstGeom>
          <a:noFill/>
          <a:ln>
            <a:noFill/>
          </a:ln>
        </p:spPr>
      </p:pic>
      <p:sp>
        <p:nvSpPr>
          <p:cNvPr id="135" name="Google Shape;135;p15"/>
          <p:cNvSpPr txBox="1"/>
          <p:nvPr/>
        </p:nvSpPr>
        <p:spPr>
          <a:xfrm>
            <a:off x="3956225" y="7141450"/>
            <a:ext cx="3136800" cy="69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ru" sz="2900">
                <a:solidFill>
                  <a:schemeClr val="lt1"/>
                </a:solidFill>
                <a:latin typeface="Amatic SC"/>
                <a:ea typeface="Amatic SC"/>
                <a:cs typeface="Amatic SC"/>
                <a:sym typeface="Amatic SC"/>
              </a:rPr>
              <a:t>FRESH LEMONADE</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1.20$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DONEC NON ARCU CONGUE, LUCTUS TELLUS ODIO.</a:t>
            </a:r>
            <a:endParaRPr sz="1600">
              <a:solidFill>
                <a:srgbClr val="DADADA"/>
              </a:solidFill>
              <a:latin typeface="Amatic SC"/>
              <a:ea typeface="Amatic SC"/>
              <a:cs typeface="Amatic SC"/>
              <a:sym typeface="Amatic SC"/>
            </a:endParaRPr>
          </a:p>
        </p:txBody>
      </p:sp>
      <p:sp>
        <p:nvSpPr>
          <p:cNvPr id="136" name="Google Shape;136;p15"/>
          <p:cNvSpPr txBox="1"/>
          <p:nvPr/>
        </p:nvSpPr>
        <p:spPr>
          <a:xfrm>
            <a:off x="3956231" y="7922410"/>
            <a:ext cx="2733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COFFEE</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2.50$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NULLAM NEC MI VEL SEM SUSCIPIT TEMPOR.</a:t>
            </a:r>
            <a:endParaRPr sz="1600">
              <a:solidFill>
                <a:srgbClr val="DADADA"/>
              </a:solidFill>
              <a:latin typeface="Amatic SC"/>
              <a:ea typeface="Amatic SC"/>
              <a:cs typeface="Amatic SC"/>
              <a:sym typeface="Amatic SC"/>
            </a:endParaRPr>
          </a:p>
        </p:txBody>
      </p:sp>
      <p:sp>
        <p:nvSpPr>
          <p:cNvPr id="137" name="Google Shape;137;p15"/>
          <p:cNvSpPr txBox="1"/>
          <p:nvPr/>
        </p:nvSpPr>
        <p:spPr>
          <a:xfrm>
            <a:off x="3956231" y="8703360"/>
            <a:ext cx="2733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BOTTLED WATER</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1.00$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NAM SED TORTOR VARIUS EFFICITUR.</a:t>
            </a:r>
            <a:endParaRPr sz="1600">
              <a:solidFill>
                <a:srgbClr val="DADADA"/>
              </a:solidFill>
              <a:latin typeface="Amatic SC"/>
              <a:ea typeface="Amatic SC"/>
              <a:cs typeface="Amatic SC"/>
              <a:sym typeface="Amatic SC"/>
            </a:endParaRPr>
          </a:p>
        </p:txBody>
      </p:sp>
      <p:sp>
        <p:nvSpPr>
          <p:cNvPr id="138" name="Google Shape;138;p15"/>
          <p:cNvSpPr txBox="1"/>
          <p:nvPr/>
        </p:nvSpPr>
        <p:spPr>
          <a:xfrm>
            <a:off x="3956231" y="9484310"/>
            <a:ext cx="27336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ICE TEA</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1.20$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DUIS ORNARE ALIQUAM TEMPOR.</a:t>
            </a:r>
            <a:endParaRPr sz="1600">
              <a:solidFill>
                <a:srgbClr val="DADADA"/>
              </a:solidFill>
              <a:latin typeface="Amatic SC"/>
              <a:ea typeface="Amatic SC"/>
              <a:cs typeface="Amatic SC"/>
              <a:sym typeface="Amatic SC"/>
            </a:endParaRPr>
          </a:p>
        </p:txBody>
      </p:sp>
      <p:sp>
        <p:nvSpPr>
          <p:cNvPr id="139" name="Google Shape;139;p15"/>
          <p:cNvSpPr txBox="1"/>
          <p:nvPr/>
        </p:nvSpPr>
        <p:spPr>
          <a:xfrm>
            <a:off x="2042425" y="1629625"/>
            <a:ext cx="51873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LOADED NACHOS</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6.00$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MORBI ALIQUET MAGNA AC NIBH MOLLIS, ID CURSUS RISUS ALIQUAM.</a:t>
            </a:r>
            <a:endParaRPr sz="1600">
              <a:solidFill>
                <a:srgbClr val="DADADA"/>
              </a:solidFill>
              <a:latin typeface="Amatic SC"/>
              <a:ea typeface="Amatic SC"/>
              <a:cs typeface="Amatic SC"/>
              <a:sym typeface="Amatic SC"/>
            </a:endParaRPr>
          </a:p>
        </p:txBody>
      </p:sp>
      <p:sp>
        <p:nvSpPr>
          <p:cNvPr id="140" name="Google Shape;140;p15"/>
          <p:cNvSpPr txBox="1"/>
          <p:nvPr/>
        </p:nvSpPr>
        <p:spPr>
          <a:xfrm>
            <a:off x="2042425" y="2417075"/>
            <a:ext cx="51873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FISH AND CHIPS</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4.50$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DUIS ULTRICIES AUGUE QUIS LECTUS SAGITTIS, ID ORNARE LOREM HENDRERIT.</a:t>
            </a:r>
            <a:endParaRPr sz="1600">
              <a:solidFill>
                <a:srgbClr val="DADADA"/>
              </a:solidFill>
              <a:latin typeface="Amatic SC"/>
              <a:ea typeface="Amatic SC"/>
              <a:cs typeface="Amatic SC"/>
              <a:sym typeface="Amatic SC"/>
            </a:endParaRPr>
          </a:p>
        </p:txBody>
      </p:sp>
      <p:sp>
        <p:nvSpPr>
          <p:cNvPr id="141" name="Google Shape;141;p15"/>
          <p:cNvSpPr txBox="1"/>
          <p:nvPr/>
        </p:nvSpPr>
        <p:spPr>
          <a:xfrm>
            <a:off x="2042425" y="3204525"/>
            <a:ext cx="51873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GRILLED SAUSAGE</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3.00$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QUISQUE SEMPER LEO QUIS DUI CONDIMENTUM SCELERISQUE.</a:t>
            </a:r>
            <a:endParaRPr sz="1600">
              <a:solidFill>
                <a:srgbClr val="DADADA"/>
              </a:solidFill>
              <a:latin typeface="Amatic SC"/>
              <a:ea typeface="Amatic SC"/>
              <a:cs typeface="Amatic SC"/>
              <a:sym typeface="Amatic SC"/>
            </a:endParaRPr>
          </a:p>
        </p:txBody>
      </p:sp>
      <p:sp>
        <p:nvSpPr>
          <p:cNvPr id="142" name="Google Shape;142;p15"/>
          <p:cNvSpPr txBox="1"/>
          <p:nvPr/>
        </p:nvSpPr>
        <p:spPr>
          <a:xfrm>
            <a:off x="2042423" y="3991972"/>
            <a:ext cx="37584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SPICED CHIPS</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4.00$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SED AT ERAT ID ENIM CONSECTETUR CONVALLIS EGET AT SAPIEN.</a:t>
            </a:r>
            <a:endParaRPr sz="1600">
              <a:solidFill>
                <a:srgbClr val="DADADA"/>
              </a:solidFill>
              <a:latin typeface="Amatic SC"/>
              <a:ea typeface="Amatic SC"/>
              <a:cs typeface="Amatic SC"/>
              <a:sym typeface="Amatic SC"/>
            </a:endParaRPr>
          </a:p>
        </p:txBody>
      </p:sp>
      <p:sp>
        <p:nvSpPr>
          <p:cNvPr id="143" name="Google Shape;143;p15"/>
          <p:cNvSpPr txBox="1"/>
          <p:nvPr/>
        </p:nvSpPr>
        <p:spPr>
          <a:xfrm>
            <a:off x="585095" y="4779425"/>
            <a:ext cx="48348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FRIED ONION RINGS</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6.50$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DONEC VEL PURUS ID SEM ORNARE PLACERAT A EU TURPIS.</a:t>
            </a:r>
            <a:endParaRPr sz="1600">
              <a:solidFill>
                <a:srgbClr val="DADADA"/>
              </a:solidFill>
              <a:latin typeface="Amatic SC"/>
              <a:ea typeface="Amatic SC"/>
              <a:cs typeface="Amatic SC"/>
              <a:sym typeface="Amatic SC"/>
            </a:endParaRPr>
          </a:p>
        </p:txBody>
      </p:sp>
      <p:sp>
        <p:nvSpPr>
          <p:cNvPr id="144" name="Google Shape;144;p15"/>
          <p:cNvSpPr txBox="1"/>
          <p:nvPr/>
        </p:nvSpPr>
        <p:spPr>
          <a:xfrm>
            <a:off x="585100" y="7141450"/>
            <a:ext cx="3136800" cy="69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ru" sz="2900">
                <a:solidFill>
                  <a:schemeClr val="lt1"/>
                </a:solidFill>
                <a:latin typeface="Amatic SC"/>
                <a:ea typeface="Amatic SC"/>
                <a:cs typeface="Amatic SC"/>
                <a:sym typeface="Amatic SC"/>
              </a:rPr>
              <a:t>CLASSIC BURGER</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7.25$</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SED QUIS ARCU FERMENTUM, SUSCIPIT JUSTO.</a:t>
            </a:r>
            <a:endParaRPr sz="1600">
              <a:solidFill>
                <a:srgbClr val="DADADA"/>
              </a:solidFill>
              <a:latin typeface="Amatic SC"/>
              <a:ea typeface="Amatic SC"/>
              <a:cs typeface="Amatic SC"/>
              <a:sym typeface="Amatic SC"/>
            </a:endParaRPr>
          </a:p>
        </p:txBody>
      </p:sp>
      <p:sp>
        <p:nvSpPr>
          <p:cNvPr id="145" name="Google Shape;145;p15"/>
          <p:cNvSpPr txBox="1"/>
          <p:nvPr/>
        </p:nvSpPr>
        <p:spPr>
          <a:xfrm>
            <a:off x="585100" y="7922400"/>
            <a:ext cx="31368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ONION BURGER</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8.50$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PHASELLUS RUTRUM ERAT UT ELEIFEND TEMPOR.</a:t>
            </a:r>
            <a:endParaRPr sz="1600">
              <a:solidFill>
                <a:srgbClr val="DADADA"/>
              </a:solidFill>
              <a:latin typeface="Amatic SC"/>
              <a:ea typeface="Amatic SC"/>
              <a:cs typeface="Amatic SC"/>
              <a:sym typeface="Amatic SC"/>
            </a:endParaRPr>
          </a:p>
        </p:txBody>
      </p:sp>
      <p:sp>
        <p:nvSpPr>
          <p:cNvPr id="146" name="Google Shape;146;p15"/>
          <p:cNvSpPr txBox="1"/>
          <p:nvPr/>
        </p:nvSpPr>
        <p:spPr>
          <a:xfrm>
            <a:off x="585100" y="8703350"/>
            <a:ext cx="31368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MEXICAN BURGER</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6.00$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PROIN POSUERE NIBH MOLESTIE FERMENTUM DICTUM.</a:t>
            </a:r>
            <a:endParaRPr sz="1600">
              <a:solidFill>
                <a:srgbClr val="DADADA"/>
              </a:solidFill>
              <a:latin typeface="Amatic SC"/>
              <a:ea typeface="Amatic SC"/>
              <a:cs typeface="Amatic SC"/>
              <a:sym typeface="Amatic SC"/>
            </a:endParaRPr>
          </a:p>
        </p:txBody>
      </p:sp>
      <p:sp>
        <p:nvSpPr>
          <p:cNvPr id="147" name="Google Shape;147;p15"/>
          <p:cNvSpPr txBox="1"/>
          <p:nvPr/>
        </p:nvSpPr>
        <p:spPr>
          <a:xfrm>
            <a:off x="585100" y="9484300"/>
            <a:ext cx="31368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900">
                <a:solidFill>
                  <a:schemeClr val="lt1"/>
                </a:solidFill>
                <a:latin typeface="Amatic SC"/>
                <a:ea typeface="Amatic SC"/>
                <a:cs typeface="Amatic SC"/>
                <a:sym typeface="Amatic SC"/>
              </a:rPr>
              <a:t>TERIYAKI BURGER</a:t>
            </a:r>
            <a:r>
              <a:rPr b="1" lang="ru" sz="2900">
                <a:solidFill>
                  <a:srgbClr val="DADADA"/>
                </a:solidFill>
                <a:latin typeface="Amatic SC"/>
                <a:ea typeface="Amatic SC"/>
                <a:cs typeface="Amatic SC"/>
                <a:sym typeface="Amatic SC"/>
              </a:rPr>
              <a:t>.......</a:t>
            </a:r>
            <a:r>
              <a:rPr b="1" lang="ru" sz="2900">
                <a:solidFill>
                  <a:schemeClr val="lt1"/>
                </a:solidFill>
                <a:latin typeface="Amatic SC"/>
                <a:ea typeface="Amatic SC"/>
                <a:cs typeface="Amatic SC"/>
                <a:sym typeface="Amatic SC"/>
              </a:rPr>
              <a:t>6.00$</a:t>
            </a:r>
            <a:endParaRPr b="1" sz="2900">
              <a:solidFill>
                <a:schemeClr val="lt1"/>
              </a:solidFill>
              <a:latin typeface="Amatic SC"/>
              <a:ea typeface="Amatic SC"/>
              <a:cs typeface="Amatic SC"/>
              <a:sym typeface="Amatic SC"/>
            </a:endParaRPr>
          </a:p>
          <a:p>
            <a:pPr indent="0" lvl="0" marL="0" rtl="0" algn="l">
              <a:spcBef>
                <a:spcPts val="0"/>
              </a:spcBef>
              <a:spcAft>
                <a:spcPts val="0"/>
              </a:spcAft>
              <a:buNone/>
            </a:pPr>
            <a:r>
              <a:rPr lang="ru" sz="1600">
                <a:solidFill>
                  <a:srgbClr val="DADADA"/>
                </a:solidFill>
                <a:latin typeface="Amatic SC"/>
                <a:ea typeface="Amatic SC"/>
                <a:cs typeface="Amatic SC"/>
                <a:sym typeface="Amatic SC"/>
              </a:rPr>
              <a:t>DUIS ORNARE IPSUM UT FELIS ALIQUAM TEMPOR.</a:t>
            </a:r>
            <a:endParaRPr sz="1600">
              <a:solidFill>
                <a:srgbClr val="DADADA"/>
              </a:solidFill>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p:nvPr/>
        </p:nvSpPr>
        <p:spPr>
          <a:xfrm>
            <a:off x="0" y="-149"/>
            <a:ext cx="7560000" cy="10692000"/>
          </a:xfrm>
          <a:prstGeom prst="rect">
            <a:avLst/>
          </a:prstGeom>
          <a:solidFill>
            <a:srgbClr val="2E2E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16"/>
          <p:cNvPicPr preferRelativeResize="0"/>
          <p:nvPr/>
        </p:nvPicPr>
        <p:blipFill>
          <a:blip r:embed="rId3">
            <a:alphaModFix/>
          </a:blip>
          <a:stretch>
            <a:fillRect/>
          </a:stretch>
        </p:blipFill>
        <p:spPr>
          <a:xfrm>
            <a:off x="135950" y="1"/>
            <a:ext cx="7288101" cy="10691999"/>
          </a:xfrm>
          <a:prstGeom prst="rect">
            <a:avLst/>
          </a:prstGeom>
          <a:noFill/>
          <a:ln>
            <a:noFill/>
          </a:ln>
        </p:spPr>
      </p:pic>
      <p:pic>
        <p:nvPicPr>
          <p:cNvPr id="154" name="Google Shape;154;p16"/>
          <p:cNvPicPr preferRelativeResize="0"/>
          <p:nvPr/>
        </p:nvPicPr>
        <p:blipFill>
          <a:blip r:embed="rId4">
            <a:alphaModFix amt="51000"/>
          </a:blip>
          <a:stretch>
            <a:fillRect/>
          </a:stretch>
        </p:blipFill>
        <p:spPr>
          <a:xfrm>
            <a:off x="1136243" y="2671525"/>
            <a:ext cx="1657500" cy="2934726"/>
          </a:xfrm>
          <a:prstGeom prst="rect">
            <a:avLst/>
          </a:prstGeom>
          <a:noFill/>
          <a:ln>
            <a:noFill/>
          </a:ln>
        </p:spPr>
      </p:pic>
      <p:pic>
        <p:nvPicPr>
          <p:cNvPr id="155" name="Google Shape;155;p16"/>
          <p:cNvPicPr preferRelativeResize="0"/>
          <p:nvPr/>
        </p:nvPicPr>
        <p:blipFill>
          <a:blip r:embed="rId5">
            <a:alphaModFix amt="50000"/>
          </a:blip>
          <a:stretch>
            <a:fillRect/>
          </a:stretch>
        </p:blipFill>
        <p:spPr>
          <a:xfrm>
            <a:off x="4662877" y="2804875"/>
            <a:ext cx="2171847" cy="2761974"/>
          </a:xfrm>
          <a:prstGeom prst="rect">
            <a:avLst/>
          </a:prstGeom>
          <a:noFill/>
          <a:ln>
            <a:noFill/>
          </a:ln>
        </p:spPr>
      </p:pic>
      <p:sp>
        <p:nvSpPr>
          <p:cNvPr id="156" name="Google Shape;156;p16"/>
          <p:cNvSpPr txBox="1"/>
          <p:nvPr/>
        </p:nvSpPr>
        <p:spPr>
          <a:xfrm>
            <a:off x="397100" y="76200"/>
            <a:ext cx="6765900" cy="1754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1400">
                <a:solidFill>
                  <a:srgbClr val="F4B07C"/>
                </a:solidFill>
                <a:latin typeface="Fredericka the Great"/>
                <a:ea typeface="Fredericka the Great"/>
                <a:cs typeface="Fredericka the Great"/>
                <a:sym typeface="Fredericka the Great"/>
              </a:rPr>
              <a:t>Beer Pub</a:t>
            </a:r>
            <a:endParaRPr sz="11400">
              <a:solidFill>
                <a:srgbClr val="F4B07C"/>
              </a:solidFill>
              <a:latin typeface="Fredericka the Great"/>
              <a:ea typeface="Fredericka the Great"/>
              <a:cs typeface="Fredericka the Great"/>
              <a:sym typeface="Fredericka the Great"/>
            </a:endParaRPr>
          </a:p>
        </p:txBody>
      </p:sp>
      <p:sp>
        <p:nvSpPr>
          <p:cNvPr id="157" name="Google Shape;157;p16"/>
          <p:cNvSpPr txBox="1"/>
          <p:nvPr/>
        </p:nvSpPr>
        <p:spPr>
          <a:xfrm>
            <a:off x="2951250" y="1772250"/>
            <a:ext cx="16575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3000">
                <a:solidFill>
                  <a:schemeClr val="lt1"/>
                </a:solidFill>
                <a:latin typeface="Amatic SC"/>
                <a:ea typeface="Amatic SC"/>
                <a:cs typeface="Amatic SC"/>
                <a:sym typeface="Amatic SC"/>
              </a:rPr>
              <a:t>since 2012 </a:t>
            </a:r>
            <a:endParaRPr b="1" sz="3000">
              <a:solidFill>
                <a:schemeClr val="lt1"/>
              </a:solidFill>
              <a:latin typeface="Amatic SC"/>
              <a:ea typeface="Amatic SC"/>
              <a:cs typeface="Amatic SC"/>
              <a:sym typeface="Amatic SC"/>
            </a:endParaRPr>
          </a:p>
        </p:txBody>
      </p:sp>
      <p:grpSp>
        <p:nvGrpSpPr>
          <p:cNvPr id="158" name="Google Shape;158;p16"/>
          <p:cNvGrpSpPr/>
          <p:nvPr/>
        </p:nvGrpSpPr>
        <p:grpSpPr>
          <a:xfrm>
            <a:off x="570450" y="1970212"/>
            <a:ext cx="6419099" cy="65798"/>
            <a:chOff x="562041" y="1970212"/>
            <a:chExt cx="6419099" cy="65798"/>
          </a:xfrm>
        </p:grpSpPr>
        <p:pic>
          <p:nvPicPr>
            <p:cNvPr id="159" name="Google Shape;159;p16"/>
            <p:cNvPicPr preferRelativeResize="0"/>
            <p:nvPr/>
          </p:nvPicPr>
          <p:blipFill>
            <a:blip r:embed="rId6">
              <a:alphaModFix/>
            </a:blip>
            <a:stretch>
              <a:fillRect/>
            </a:stretch>
          </p:blipFill>
          <p:spPr>
            <a:xfrm rot="5400000">
              <a:off x="1715342" y="816911"/>
              <a:ext cx="65798" cy="2372399"/>
            </a:xfrm>
            <a:prstGeom prst="rect">
              <a:avLst/>
            </a:prstGeom>
            <a:noFill/>
            <a:ln>
              <a:noFill/>
            </a:ln>
          </p:spPr>
        </p:pic>
        <p:pic>
          <p:nvPicPr>
            <p:cNvPr id="160" name="Google Shape;160;p16"/>
            <p:cNvPicPr preferRelativeResize="0"/>
            <p:nvPr/>
          </p:nvPicPr>
          <p:blipFill>
            <a:blip r:embed="rId6">
              <a:alphaModFix/>
            </a:blip>
            <a:stretch>
              <a:fillRect/>
            </a:stretch>
          </p:blipFill>
          <p:spPr>
            <a:xfrm rot="5400000">
              <a:off x="5762042" y="816911"/>
              <a:ext cx="65798" cy="2372399"/>
            </a:xfrm>
            <a:prstGeom prst="rect">
              <a:avLst/>
            </a:prstGeom>
            <a:noFill/>
            <a:ln>
              <a:noFill/>
            </a:ln>
          </p:spPr>
        </p:pic>
      </p:grpSp>
      <p:sp>
        <p:nvSpPr>
          <p:cNvPr id="161" name="Google Shape;161;p16"/>
          <p:cNvSpPr txBox="1"/>
          <p:nvPr/>
        </p:nvSpPr>
        <p:spPr>
          <a:xfrm>
            <a:off x="123750" y="2427775"/>
            <a:ext cx="7312500" cy="3486300"/>
          </a:xfrm>
          <a:prstGeom prst="rect">
            <a:avLst/>
          </a:prstGeom>
          <a:noFill/>
          <a:ln>
            <a:noFill/>
          </a:ln>
        </p:spPr>
        <p:txBody>
          <a:bodyPr anchorCtr="0" anchor="t" bIns="91425" lIns="91425" spcFirstLastPara="1" rIns="91425" wrap="square" tIns="91425">
            <a:spAutoFit/>
          </a:bodyPr>
          <a:lstStyle/>
          <a:p>
            <a:pPr indent="0" lvl="0" marL="0" rtl="0" algn="ctr">
              <a:lnSpc>
                <a:spcPct val="190000"/>
              </a:lnSpc>
              <a:spcBef>
                <a:spcPts val="0"/>
              </a:spcBef>
              <a:spcAft>
                <a:spcPts val="0"/>
              </a:spcAft>
              <a:buNone/>
            </a:pPr>
            <a:r>
              <a:rPr i="1" lang="ru" sz="1500">
                <a:solidFill>
                  <a:schemeClr val="lt1"/>
                </a:solidFill>
                <a:latin typeface="Lato"/>
                <a:ea typeface="Lato"/>
                <a:cs typeface="Lato"/>
                <a:sym typeface="Lato"/>
              </a:rPr>
              <a:t>Etiam mollis magna at mauris venenatis tristique bibendum eu orci. Aenean nunc mauris, commodo vel dapibus in, convallis in lectus. Quisque semper mi ut gravida luctus. Duis dignissim metus ac facilisis malesuada. Maecenas vel rutrum magna. Nulla ac ipsum nec neque facilisis rhoncus eget eu eros. Sed vitae neque lacinia, venenatis tortor vitae, malesuada sapien. Nam ac sem eget leo rutrum malesuada. Donec dapibus finibus urna. Praesent sit amet sollicitudin lectus. Donec semper laoreet porttitor. Donec fringilla lacus felis, nec ullamcorper arcu porta id. Sed lectus augue, hendrerit sed mi ut, blandit commodo ipsum. Pellentesque urna augue, blandit bibendum iaculis eget, semper id quam.</a:t>
            </a:r>
            <a:endParaRPr i="1" sz="1500">
              <a:solidFill>
                <a:schemeClr val="lt1"/>
              </a:solidFill>
              <a:latin typeface="Lato"/>
              <a:ea typeface="Lato"/>
              <a:cs typeface="Lato"/>
              <a:sym typeface="Lato"/>
            </a:endParaRPr>
          </a:p>
        </p:txBody>
      </p:sp>
      <p:pic>
        <p:nvPicPr>
          <p:cNvPr id="162" name="Google Shape;162;p16"/>
          <p:cNvPicPr preferRelativeResize="0"/>
          <p:nvPr/>
        </p:nvPicPr>
        <p:blipFill>
          <a:blip r:embed="rId7">
            <a:alphaModFix/>
          </a:blip>
          <a:stretch>
            <a:fillRect/>
          </a:stretch>
        </p:blipFill>
        <p:spPr>
          <a:xfrm>
            <a:off x="2908825" y="6062375"/>
            <a:ext cx="1729978" cy="2322000"/>
          </a:xfrm>
          <a:prstGeom prst="rect">
            <a:avLst/>
          </a:prstGeom>
          <a:noFill/>
          <a:ln>
            <a:noFill/>
          </a:ln>
        </p:spPr>
      </p:pic>
      <p:pic>
        <p:nvPicPr>
          <p:cNvPr id="163" name="Google Shape;163;p16"/>
          <p:cNvPicPr preferRelativeResize="0"/>
          <p:nvPr/>
        </p:nvPicPr>
        <p:blipFill>
          <a:blip r:embed="rId8">
            <a:alphaModFix/>
          </a:blip>
          <a:stretch>
            <a:fillRect/>
          </a:stretch>
        </p:blipFill>
        <p:spPr>
          <a:xfrm>
            <a:off x="190500" y="8645825"/>
            <a:ext cx="7175074" cy="1879700"/>
          </a:xfrm>
          <a:prstGeom prst="rect">
            <a:avLst/>
          </a:prstGeom>
          <a:noFill/>
          <a:ln>
            <a:noFill/>
          </a:ln>
        </p:spPr>
      </p:pic>
      <p:grpSp>
        <p:nvGrpSpPr>
          <p:cNvPr id="164" name="Google Shape;164;p16"/>
          <p:cNvGrpSpPr/>
          <p:nvPr/>
        </p:nvGrpSpPr>
        <p:grpSpPr>
          <a:xfrm>
            <a:off x="312846" y="6192875"/>
            <a:ext cx="6934307" cy="2088000"/>
            <a:chOff x="311375" y="6192875"/>
            <a:chExt cx="6934307" cy="2088000"/>
          </a:xfrm>
        </p:grpSpPr>
        <p:pic>
          <p:nvPicPr>
            <p:cNvPr id="165" name="Google Shape;165;p16"/>
            <p:cNvPicPr preferRelativeResize="0"/>
            <p:nvPr/>
          </p:nvPicPr>
          <p:blipFill>
            <a:blip r:embed="rId9">
              <a:alphaModFix/>
            </a:blip>
            <a:stretch>
              <a:fillRect/>
            </a:stretch>
          </p:blipFill>
          <p:spPr>
            <a:xfrm>
              <a:off x="311375" y="6192875"/>
              <a:ext cx="2267495" cy="2088000"/>
            </a:xfrm>
            <a:prstGeom prst="rect">
              <a:avLst/>
            </a:prstGeom>
            <a:noFill/>
            <a:ln>
              <a:noFill/>
            </a:ln>
          </p:spPr>
        </p:pic>
        <p:pic>
          <p:nvPicPr>
            <p:cNvPr id="166" name="Google Shape;166;p16"/>
            <p:cNvPicPr preferRelativeResize="0"/>
            <p:nvPr/>
          </p:nvPicPr>
          <p:blipFill>
            <a:blip r:embed="rId9">
              <a:alphaModFix/>
            </a:blip>
            <a:stretch>
              <a:fillRect/>
            </a:stretch>
          </p:blipFill>
          <p:spPr>
            <a:xfrm flipH="1">
              <a:off x="4978188" y="6192875"/>
              <a:ext cx="2267495" cy="2088000"/>
            </a:xfrm>
            <a:prstGeom prst="rect">
              <a:avLst/>
            </a:prstGeom>
            <a:noFill/>
            <a:ln>
              <a:noFill/>
            </a:ln>
          </p:spPr>
        </p:pic>
      </p:grpSp>
      <p:grpSp>
        <p:nvGrpSpPr>
          <p:cNvPr id="167" name="Google Shape;167;p16"/>
          <p:cNvGrpSpPr/>
          <p:nvPr/>
        </p:nvGrpSpPr>
        <p:grpSpPr>
          <a:xfrm>
            <a:off x="444287" y="8977900"/>
            <a:ext cx="6667500" cy="1176000"/>
            <a:chOff x="514375" y="8977900"/>
            <a:chExt cx="6667500" cy="1176000"/>
          </a:xfrm>
        </p:grpSpPr>
        <p:sp>
          <p:nvSpPr>
            <p:cNvPr id="168" name="Google Shape;168;p16"/>
            <p:cNvSpPr txBox="1"/>
            <p:nvPr/>
          </p:nvSpPr>
          <p:spPr>
            <a:xfrm>
              <a:off x="514375" y="9054100"/>
              <a:ext cx="2333700" cy="1046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Clr>
                  <a:schemeClr val="dk1"/>
                </a:buClr>
                <a:buSzPts val="1100"/>
                <a:buFont typeface="Arial"/>
                <a:buNone/>
              </a:pPr>
              <a:r>
                <a:rPr b="1" lang="ru">
                  <a:solidFill>
                    <a:schemeClr val="lt1"/>
                  </a:solidFill>
                  <a:latin typeface="Lato"/>
                  <a:ea typeface="Lato"/>
                  <a:cs typeface="Lato"/>
                  <a:sym typeface="Lato"/>
                </a:rPr>
                <a:t>Location of pub:</a:t>
              </a:r>
              <a:endParaRPr>
                <a:solidFill>
                  <a:schemeClr val="lt1"/>
                </a:solidFill>
                <a:latin typeface="Lato"/>
                <a:ea typeface="Lato"/>
                <a:cs typeface="Lato"/>
                <a:sym typeface="Lato"/>
              </a:endParaRPr>
            </a:p>
            <a:p>
              <a:pPr indent="0" lvl="0" marL="0" rtl="0" algn="ctr">
                <a:lnSpc>
                  <a:spcPct val="150000"/>
                </a:lnSpc>
                <a:spcBef>
                  <a:spcPts val="0"/>
                </a:spcBef>
                <a:spcAft>
                  <a:spcPts val="0"/>
                </a:spcAft>
                <a:buClr>
                  <a:schemeClr val="dk1"/>
                </a:buClr>
                <a:buSzPts val="1100"/>
                <a:buFont typeface="Arial"/>
                <a:buNone/>
              </a:pPr>
              <a:r>
                <a:rPr lang="ru">
                  <a:solidFill>
                    <a:schemeClr val="lt1"/>
                  </a:solidFill>
                  <a:latin typeface="Lato"/>
                  <a:ea typeface="Lato"/>
                  <a:cs typeface="Lato"/>
                  <a:sym typeface="Lato"/>
                </a:rPr>
                <a:t>74325 Shannon Coves Apt.</a:t>
              </a:r>
              <a:endParaRPr>
                <a:solidFill>
                  <a:schemeClr val="lt1"/>
                </a:solidFill>
                <a:latin typeface="Lato"/>
                <a:ea typeface="Lato"/>
                <a:cs typeface="Lato"/>
                <a:sym typeface="Lato"/>
              </a:endParaRPr>
            </a:p>
            <a:p>
              <a:pPr indent="0" lvl="0" marL="0" rtl="0" algn="ctr">
                <a:lnSpc>
                  <a:spcPct val="150000"/>
                </a:lnSpc>
                <a:spcBef>
                  <a:spcPts val="0"/>
                </a:spcBef>
                <a:spcAft>
                  <a:spcPts val="0"/>
                </a:spcAft>
                <a:buNone/>
              </a:pPr>
              <a:r>
                <a:rPr lang="ru">
                  <a:solidFill>
                    <a:schemeClr val="lt1"/>
                  </a:solidFill>
                  <a:latin typeface="Lato"/>
                  <a:ea typeface="Lato"/>
                  <a:cs typeface="Lato"/>
                  <a:sym typeface="Lato"/>
                </a:rPr>
                <a:t>Bilzen (123) 456-7890</a:t>
              </a:r>
              <a:endParaRPr>
                <a:solidFill>
                  <a:schemeClr val="lt1"/>
                </a:solidFill>
                <a:latin typeface="Lato"/>
                <a:ea typeface="Lato"/>
                <a:cs typeface="Lato"/>
                <a:sym typeface="Lato"/>
              </a:endParaRPr>
            </a:p>
          </p:txBody>
        </p:sp>
        <p:sp>
          <p:nvSpPr>
            <p:cNvPr id="169" name="Google Shape;169;p16"/>
            <p:cNvSpPr txBox="1"/>
            <p:nvPr/>
          </p:nvSpPr>
          <p:spPr>
            <a:xfrm>
              <a:off x="5203975" y="9054100"/>
              <a:ext cx="1977900" cy="1046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ru">
                  <a:solidFill>
                    <a:schemeClr val="lt1"/>
                  </a:solidFill>
                  <a:latin typeface="Lato"/>
                  <a:ea typeface="Lato"/>
                  <a:cs typeface="Lato"/>
                  <a:sym typeface="Lato"/>
                </a:rPr>
                <a:t>Hotline &amp; Delivery</a:t>
              </a:r>
              <a:endParaRPr b="1">
                <a:solidFill>
                  <a:schemeClr val="lt1"/>
                </a:solidFill>
                <a:latin typeface="Lato"/>
                <a:ea typeface="Lato"/>
                <a:cs typeface="Lato"/>
                <a:sym typeface="Lato"/>
              </a:endParaRPr>
            </a:p>
            <a:p>
              <a:pPr indent="0" lvl="0" marL="0" rtl="0" algn="ctr">
                <a:lnSpc>
                  <a:spcPct val="150000"/>
                </a:lnSpc>
                <a:spcBef>
                  <a:spcPts val="0"/>
                </a:spcBef>
                <a:spcAft>
                  <a:spcPts val="0"/>
                </a:spcAft>
                <a:buNone/>
              </a:pPr>
              <a:r>
                <a:rPr lang="ru">
                  <a:solidFill>
                    <a:schemeClr val="lt1"/>
                  </a:solidFill>
                  <a:latin typeface="Lato"/>
                  <a:ea typeface="Lato"/>
                  <a:cs typeface="Lato"/>
                  <a:sym typeface="Lato"/>
                </a:rPr>
                <a:t>(123) 456-7890</a:t>
              </a:r>
              <a:endParaRPr>
                <a:solidFill>
                  <a:schemeClr val="lt1"/>
                </a:solidFill>
                <a:latin typeface="Lato"/>
                <a:ea typeface="Lato"/>
                <a:cs typeface="Lato"/>
                <a:sym typeface="Lato"/>
              </a:endParaRPr>
            </a:p>
            <a:p>
              <a:pPr indent="0" lvl="0" marL="0" rtl="0" algn="ctr">
                <a:lnSpc>
                  <a:spcPct val="150000"/>
                </a:lnSpc>
                <a:spcBef>
                  <a:spcPts val="0"/>
                </a:spcBef>
                <a:spcAft>
                  <a:spcPts val="0"/>
                </a:spcAft>
                <a:buNone/>
              </a:pPr>
              <a:r>
                <a:rPr lang="ru">
                  <a:solidFill>
                    <a:schemeClr val="lt1"/>
                  </a:solidFill>
                  <a:latin typeface="Lato"/>
                  <a:ea typeface="Lato"/>
                  <a:cs typeface="Lato"/>
                  <a:sym typeface="Lato"/>
                </a:rPr>
                <a:t>de(321) 654-0987</a:t>
              </a:r>
              <a:endParaRPr>
                <a:solidFill>
                  <a:schemeClr val="lt1"/>
                </a:solidFill>
                <a:latin typeface="Lato"/>
                <a:ea typeface="Lato"/>
                <a:cs typeface="Lato"/>
                <a:sym typeface="Lato"/>
              </a:endParaRPr>
            </a:p>
          </p:txBody>
        </p:sp>
        <p:sp>
          <p:nvSpPr>
            <p:cNvPr id="170" name="Google Shape;170;p16"/>
            <p:cNvSpPr txBox="1"/>
            <p:nvPr/>
          </p:nvSpPr>
          <p:spPr>
            <a:xfrm>
              <a:off x="3037075" y="8977900"/>
              <a:ext cx="1977900" cy="1176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ru" sz="2800">
                  <a:solidFill>
                    <a:schemeClr val="lt1"/>
                  </a:solidFill>
                  <a:latin typeface="Fredericka the Great"/>
                  <a:ea typeface="Fredericka the Great"/>
                  <a:cs typeface="Fredericka the Great"/>
                  <a:sym typeface="Fredericka the Great"/>
                </a:rPr>
                <a:t>Beer Pub</a:t>
              </a:r>
              <a:endParaRPr b="1" sz="2800">
                <a:solidFill>
                  <a:schemeClr val="lt1"/>
                </a:solidFill>
                <a:latin typeface="Fredericka the Great"/>
                <a:ea typeface="Fredericka the Great"/>
                <a:cs typeface="Fredericka the Great"/>
                <a:sym typeface="Fredericka the Great"/>
              </a:endParaRPr>
            </a:p>
            <a:p>
              <a:pPr indent="0" lvl="0" marL="0" rtl="0" algn="ctr">
                <a:lnSpc>
                  <a:spcPct val="120000"/>
                </a:lnSpc>
                <a:spcBef>
                  <a:spcPts val="0"/>
                </a:spcBef>
                <a:spcAft>
                  <a:spcPts val="0"/>
                </a:spcAft>
                <a:buNone/>
              </a:pPr>
              <a:r>
                <a:rPr lang="ru">
                  <a:solidFill>
                    <a:schemeClr val="lt1"/>
                  </a:solidFill>
                  <a:latin typeface="Lato"/>
                  <a:ea typeface="Lato"/>
                  <a:cs typeface="Lato"/>
                  <a:sym typeface="Lato"/>
                </a:rPr>
                <a:t>Opening hours</a:t>
              </a:r>
              <a:endParaRPr>
                <a:solidFill>
                  <a:schemeClr val="lt1"/>
                </a:solidFill>
                <a:latin typeface="Lato"/>
                <a:ea typeface="Lato"/>
                <a:cs typeface="Lato"/>
                <a:sym typeface="Lato"/>
              </a:endParaRPr>
            </a:p>
            <a:p>
              <a:pPr indent="0" lvl="0" marL="0" rtl="0" algn="ctr">
                <a:lnSpc>
                  <a:spcPct val="120000"/>
                </a:lnSpc>
                <a:spcBef>
                  <a:spcPts val="0"/>
                </a:spcBef>
                <a:spcAft>
                  <a:spcPts val="0"/>
                </a:spcAft>
                <a:buNone/>
              </a:pPr>
              <a:r>
                <a:rPr lang="ru">
                  <a:solidFill>
                    <a:schemeClr val="lt1"/>
                  </a:solidFill>
                  <a:latin typeface="Lato"/>
                  <a:ea typeface="Lato"/>
                  <a:cs typeface="Lato"/>
                  <a:sym typeface="Lato"/>
                </a:rPr>
                <a:t>09 to 24 pm</a:t>
              </a:r>
              <a:endParaRPr>
                <a:solidFill>
                  <a:schemeClr val="lt1"/>
                </a:solidFill>
                <a:latin typeface="Lato"/>
                <a:ea typeface="Lato"/>
                <a:cs typeface="Lato"/>
                <a:sym typeface="Lato"/>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