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ABeeZee"/>
      <p:regular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ABeeZee-italic.fntdata"/><Relationship Id="rId12" Type="http://schemas.openxmlformats.org/officeDocument/2006/relationships/font" Target="fonts/ABeeZe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7fabdca93_0_20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7fabdca9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15.png"/><Relationship Id="rId13" Type="http://schemas.openxmlformats.org/officeDocument/2006/relationships/image" Target="../media/image8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1.png"/><Relationship Id="rId14" Type="http://schemas.openxmlformats.org/officeDocument/2006/relationships/image" Target="../media/image2.png"/><Relationship Id="rId5" Type="http://schemas.openxmlformats.org/officeDocument/2006/relationships/image" Target="../media/image17.png"/><Relationship Id="rId6" Type="http://schemas.openxmlformats.org/officeDocument/2006/relationships/image" Target="../media/image10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21.png"/><Relationship Id="rId10" Type="http://schemas.openxmlformats.org/officeDocument/2006/relationships/image" Target="../media/image16.png"/><Relationship Id="rId13" Type="http://schemas.openxmlformats.org/officeDocument/2006/relationships/image" Target="../media/image19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3.png"/><Relationship Id="rId9" Type="http://schemas.openxmlformats.org/officeDocument/2006/relationships/image" Target="../media/image4.png"/><Relationship Id="rId14" Type="http://schemas.openxmlformats.org/officeDocument/2006/relationships/image" Target="../media/image20.png"/><Relationship Id="rId5" Type="http://schemas.openxmlformats.org/officeDocument/2006/relationships/image" Target="../media/image11.png"/><Relationship Id="rId6" Type="http://schemas.openxmlformats.org/officeDocument/2006/relationships/image" Target="../media/image14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18675" cy="8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630400" cy="753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120950" cy="99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82453" y="0"/>
            <a:ext cx="529813" cy="99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44948" y="306675"/>
            <a:ext cx="85428" cy="11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70009" y="-2"/>
            <a:ext cx="630390" cy="78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72525" y="1331025"/>
            <a:ext cx="1527875" cy="50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473275" y="1117450"/>
            <a:ext cx="727125" cy="71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411556" y="1558991"/>
            <a:ext cx="172725" cy="168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452550" y="1664075"/>
            <a:ext cx="131575" cy="11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1379625"/>
            <a:ext cx="800725" cy="45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0" y="1421425"/>
            <a:ext cx="539975" cy="4134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616975" y="500075"/>
            <a:ext cx="1959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rgbClr val="3E4541"/>
                </a:solidFill>
                <a:latin typeface="ABeeZee"/>
                <a:ea typeface="ABeeZee"/>
                <a:cs typeface="ABeeZee"/>
                <a:sym typeface="ABeeZee"/>
              </a:rPr>
              <a:t>LEONARD</a:t>
            </a:r>
            <a:endParaRPr sz="2400">
              <a:solidFill>
                <a:srgbClr val="3E454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E4541"/>
                </a:solidFill>
                <a:latin typeface="ABeeZee"/>
                <a:ea typeface="ABeeZee"/>
                <a:cs typeface="ABeeZee"/>
                <a:sym typeface="ABeeZee"/>
              </a:rPr>
              <a:t>TREMBLAY</a:t>
            </a:r>
            <a:endParaRPr sz="1800">
              <a:solidFill>
                <a:srgbClr val="3E454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938225" y="1222800"/>
            <a:ext cx="1350325" cy="0"/>
            <a:chOff x="938225" y="1228725"/>
            <a:chExt cx="1350325" cy="0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938225" y="1228725"/>
              <a:ext cx="362100" cy="0"/>
            </a:xfrm>
            <a:prstGeom prst="straightConnector1">
              <a:avLst/>
            </a:prstGeom>
            <a:noFill/>
            <a:ln cap="flat" cmpd="sng" w="9525">
              <a:solidFill>
                <a:srgbClr val="89A19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926450" y="1228725"/>
              <a:ext cx="362100" cy="0"/>
            </a:xfrm>
            <a:prstGeom prst="straightConnector1">
              <a:avLst/>
            </a:prstGeom>
            <a:noFill/>
            <a:ln cap="flat" cmpd="sng" w="9525">
              <a:solidFill>
                <a:srgbClr val="89A19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0" name="Google Shape;70;p13"/>
          <p:cNvSpPr txBox="1"/>
          <p:nvPr/>
        </p:nvSpPr>
        <p:spPr>
          <a:xfrm>
            <a:off x="1304919" y="1154100"/>
            <a:ext cx="616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3E4541"/>
                </a:solidFill>
                <a:latin typeface="Raleway"/>
                <a:ea typeface="Raleway"/>
                <a:cs typeface="Raleway"/>
                <a:sym typeface="Raleway"/>
              </a:rPr>
              <a:t>Visagiste</a:t>
            </a:r>
            <a:endParaRPr sz="900">
              <a:solidFill>
                <a:srgbClr val="3E454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" y="1100150"/>
            <a:ext cx="490550" cy="73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4">
            <a:alphaModFix/>
          </a:blip>
          <a:srcRect b="9" l="0" r="0" t="1526"/>
          <a:stretch/>
        </p:blipFill>
        <p:spPr>
          <a:xfrm>
            <a:off x="0" y="0"/>
            <a:ext cx="1491875" cy="45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5">
            <a:alphaModFix/>
          </a:blip>
          <a:srcRect b="0" l="0" r="714" t="-1626"/>
          <a:stretch/>
        </p:blipFill>
        <p:spPr>
          <a:xfrm>
            <a:off x="2453866" y="-9522"/>
            <a:ext cx="747100" cy="3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6">
            <a:alphaModFix/>
          </a:blip>
          <a:srcRect b="0" l="0" r="655" t="0"/>
          <a:stretch/>
        </p:blipFill>
        <p:spPr>
          <a:xfrm>
            <a:off x="2301181" y="1002025"/>
            <a:ext cx="898925" cy="83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 rot="-1623757">
            <a:off x="245386" y="1635425"/>
            <a:ext cx="85428" cy="11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5606" y="101854"/>
            <a:ext cx="172725" cy="168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07346" y="25775"/>
            <a:ext cx="85425" cy="771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" name="Google Shape;82;p14"/>
          <p:cNvCxnSpPr/>
          <p:nvPr/>
        </p:nvCxnSpPr>
        <p:spPr>
          <a:xfrm>
            <a:off x="1009675" y="803675"/>
            <a:ext cx="1171500" cy="0"/>
          </a:xfrm>
          <a:prstGeom prst="straightConnector1">
            <a:avLst/>
          </a:prstGeom>
          <a:noFill/>
          <a:ln cap="flat" cmpd="sng" w="9525">
            <a:solidFill>
              <a:srgbClr val="89A19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4"/>
          <p:cNvSpPr txBox="1"/>
          <p:nvPr/>
        </p:nvSpPr>
        <p:spPr>
          <a:xfrm>
            <a:off x="559731" y="896569"/>
            <a:ext cx="2076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3E4541"/>
                </a:solidFill>
                <a:latin typeface="ABeeZee"/>
                <a:ea typeface="ABeeZee"/>
                <a:cs typeface="ABeeZee"/>
                <a:sym typeface="ABeeZee"/>
              </a:rPr>
              <a:t>012-345-6789</a:t>
            </a:r>
            <a:endParaRPr sz="700">
              <a:solidFill>
                <a:srgbClr val="3E454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3E4541"/>
                </a:solidFill>
                <a:latin typeface="ABeeZee"/>
                <a:ea typeface="ABeeZee"/>
                <a:cs typeface="ABeeZee"/>
                <a:sym typeface="ABeeZee"/>
              </a:rPr>
              <a:t>5703 Rippin Crescent Apt. 185, New Tremaine</a:t>
            </a:r>
            <a:endParaRPr sz="700">
              <a:solidFill>
                <a:srgbClr val="3E454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3E4541"/>
                </a:solidFill>
                <a:latin typeface="ABeeZee"/>
                <a:ea typeface="ABeeZee"/>
                <a:cs typeface="ABeeZee"/>
                <a:sym typeface="ABeeZee"/>
              </a:rPr>
              <a:t>example@mail.com</a:t>
            </a:r>
            <a:endParaRPr sz="700">
              <a:solidFill>
                <a:srgbClr val="3E454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E4541"/>
                </a:solidFill>
                <a:latin typeface="ABeeZee"/>
                <a:ea typeface="ABeeZee"/>
                <a:cs typeface="ABeeZee"/>
                <a:sym typeface="ABeeZee"/>
              </a:rPr>
              <a:t>example.com</a:t>
            </a:r>
            <a:endParaRPr sz="700">
              <a:solidFill>
                <a:srgbClr val="3E454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0" y="0"/>
            <a:ext cx="637100" cy="6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18826" y="0"/>
            <a:ext cx="478899" cy="3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" y="1281125"/>
            <a:ext cx="576200" cy="55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803799" y="1143000"/>
            <a:ext cx="396600" cy="693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 txBox="1"/>
          <p:nvPr/>
        </p:nvSpPr>
        <p:spPr>
          <a:xfrm>
            <a:off x="624475" y="485788"/>
            <a:ext cx="1959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E4541"/>
                </a:solidFill>
                <a:latin typeface="ABeeZee"/>
                <a:ea typeface="ABeeZee"/>
                <a:cs typeface="ABeeZee"/>
                <a:sym typeface="ABeeZee"/>
              </a:rPr>
              <a:t>BEAUTY SALOON</a:t>
            </a:r>
            <a:endParaRPr sz="1600">
              <a:solidFill>
                <a:srgbClr val="3E454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pic>
        <p:nvPicPr>
          <p:cNvPr id="89" name="Google Shape;89;p14"/>
          <p:cNvPicPr preferRelativeResize="0"/>
          <p:nvPr/>
        </p:nvPicPr>
        <p:blipFill rotWithShape="1">
          <a:blip r:embed="rId14">
            <a:alphaModFix/>
          </a:blip>
          <a:srcRect b="0" l="0" r="764" t="0"/>
          <a:stretch/>
        </p:blipFill>
        <p:spPr>
          <a:xfrm>
            <a:off x="2199084" y="878500"/>
            <a:ext cx="1001325" cy="9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